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26" r:id="rId1"/>
  </p:sldMasterIdLst>
  <p:notesMasterIdLst>
    <p:notesMasterId r:id="rId3"/>
  </p:notesMasterIdLst>
  <p:sldIdLst>
    <p:sldId id="258" r:id="rId2"/>
  </p:sldIdLst>
  <p:sldSz cx="32918400" cy="38404800"/>
  <p:notesSz cx="7315200" cy="9601200"/>
  <p:defaultTextStyle>
    <a:defPPr>
      <a:defRPr lang="en-US"/>
    </a:defPPr>
    <a:lvl1pPr marL="0" algn="l" defTabSz="4441058" rtl="0" eaLnBrk="1" latinLnBrk="0" hangingPunct="1">
      <a:defRPr sz="8800" kern="1200">
        <a:solidFill>
          <a:schemeClr val="tx1"/>
        </a:solidFill>
        <a:latin typeface="+mn-lt"/>
        <a:ea typeface="+mn-ea"/>
        <a:cs typeface="+mn-cs"/>
      </a:defRPr>
    </a:lvl1pPr>
    <a:lvl2pPr marL="2220529" algn="l" defTabSz="4441058" rtl="0" eaLnBrk="1" latinLnBrk="0" hangingPunct="1">
      <a:defRPr sz="8800" kern="1200">
        <a:solidFill>
          <a:schemeClr val="tx1"/>
        </a:solidFill>
        <a:latin typeface="+mn-lt"/>
        <a:ea typeface="+mn-ea"/>
        <a:cs typeface="+mn-cs"/>
      </a:defRPr>
    </a:lvl2pPr>
    <a:lvl3pPr marL="4441058" algn="l" defTabSz="4441058" rtl="0" eaLnBrk="1" latinLnBrk="0" hangingPunct="1">
      <a:defRPr sz="8800" kern="1200">
        <a:solidFill>
          <a:schemeClr val="tx1"/>
        </a:solidFill>
        <a:latin typeface="+mn-lt"/>
        <a:ea typeface="+mn-ea"/>
        <a:cs typeface="+mn-cs"/>
      </a:defRPr>
    </a:lvl3pPr>
    <a:lvl4pPr marL="6661587" algn="l" defTabSz="4441058" rtl="0" eaLnBrk="1" latinLnBrk="0" hangingPunct="1">
      <a:defRPr sz="8800" kern="1200">
        <a:solidFill>
          <a:schemeClr val="tx1"/>
        </a:solidFill>
        <a:latin typeface="+mn-lt"/>
        <a:ea typeface="+mn-ea"/>
        <a:cs typeface="+mn-cs"/>
      </a:defRPr>
    </a:lvl4pPr>
    <a:lvl5pPr marL="8882116" algn="l" defTabSz="4441058" rtl="0" eaLnBrk="1" latinLnBrk="0" hangingPunct="1">
      <a:defRPr sz="8800" kern="1200">
        <a:solidFill>
          <a:schemeClr val="tx1"/>
        </a:solidFill>
        <a:latin typeface="+mn-lt"/>
        <a:ea typeface="+mn-ea"/>
        <a:cs typeface="+mn-cs"/>
      </a:defRPr>
    </a:lvl5pPr>
    <a:lvl6pPr marL="11102645" algn="l" defTabSz="4441058" rtl="0" eaLnBrk="1" latinLnBrk="0" hangingPunct="1">
      <a:defRPr sz="8800" kern="1200">
        <a:solidFill>
          <a:schemeClr val="tx1"/>
        </a:solidFill>
        <a:latin typeface="+mn-lt"/>
        <a:ea typeface="+mn-ea"/>
        <a:cs typeface="+mn-cs"/>
      </a:defRPr>
    </a:lvl6pPr>
    <a:lvl7pPr marL="13323174" algn="l" defTabSz="4441058" rtl="0" eaLnBrk="1" latinLnBrk="0" hangingPunct="1">
      <a:defRPr sz="8800" kern="1200">
        <a:solidFill>
          <a:schemeClr val="tx1"/>
        </a:solidFill>
        <a:latin typeface="+mn-lt"/>
        <a:ea typeface="+mn-ea"/>
        <a:cs typeface="+mn-cs"/>
      </a:defRPr>
    </a:lvl7pPr>
    <a:lvl8pPr marL="15543703" algn="l" defTabSz="4441058" rtl="0" eaLnBrk="1" latinLnBrk="0" hangingPunct="1">
      <a:defRPr sz="8800" kern="1200">
        <a:solidFill>
          <a:schemeClr val="tx1"/>
        </a:solidFill>
        <a:latin typeface="+mn-lt"/>
        <a:ea typeface="+mn-ea"/>
        <a:cs typeface="+mn-cs"/>
      </a:defRPr>
    </a:lvl8pPr>
    <a:lvl9pPr marL="17764232" algn="l" defTabSz="4441058" rtl="0" eaLnBrk="1" latinLnBrk="0" hangingPunct="1">
      <a:defRPr sz="8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96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4C7E"/>
    <a:srgbClr val="BFE2A4"/>
    <a:srgbClr val="C7E0AB"/>
    <a:srgbClr val="C6E0AA"/>
    <a:srgbClr val="E8AF01"/>
    <a:srgbClr val="FF66CC"/>
    <a:srgbClr val="CCFFFF"/>
    <a:srgbClr val="99CCFF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30" autoAdjust="0"/>
    <p:restoredTop sz="96897" autoAdjust="0"/>
  </p:normalViewPr>
  <p:slideViewPr>
    <p:cSldViewPr>
      <p:cViewPr>
        <p:scale>
          <a:sx n="19" d="100"/>
          <a:sy n="19" d="100"/>
        </p:scale>
        <p:origin x="2088" y="664"/>
      </p:cViewPr>
      <p:guideLst>
        <p:guide orient="horz" pos="12096"/>
        <p:guide pos="103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97CC4-EC81-44DE-BF27-94BFC15CFC02}" type="datetimeFigureOut">
              <a:rPr lang="en-US" smtClean="0"/>
              <a:t>5/1/19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0125" y="1200150"/>
            <a:ext cx="27749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50F3E-FC96-4A6B-BD3D-C608A518DD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263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631900" cy="384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78303" y="10999895"/>
            <a:ext cx="20571221" cy="13560198"/>
          </a:xfrm>
        </p:spPr>
        <p:txBody>
          <a:bodyPr anchor="b">
            <a:normAutofit/>
          </a:bodyPr>
          <a:lstStyle>
            <a:lvl1pPr algn="r">
              <a:defRPr sz="1584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78303" y="24560108"/>
            <a:ext cx="20571221" cy="7870615"/>
          </a:xfrm>
        </p:spPr>
        <p:txBody>
          <a:bodyPr anchor="t">
            <a:normAutofit/>
          </a:bodyPr>
          <a:lstStyle>
            <a:lvl1pPr marL="0" indent="0" algn="r">
              <a:buNone/>
              <a:defRPr sz="6480" cap="all">
                <a:solidFill>
                  <a:schemeClr val="tx1"/>
                </a:solidFill>
              </a:defRPr>
            </a:lvl1pPr>
            <a:lvl2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937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22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875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308321" y="32875228"/>
            <a:ext cx="4363823" cy="211582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878305" y="32875228"/>
            <a:ext cx="14155693" cy="21158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946466" y="32875228"/>
            <a:ext cx="1503058" cy="211582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872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" y="0"/>
            <a:ext cx="32826960" cy="384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4" y="26504044"/>
            <a:ext cx="27980640" cy="3173733"/>
          </a:xfrm>
        </p:spPr>
        <p:txBody>
          <a:bodyPr anchor="b">
            <a:normAutofit/>
          </a:bodyPr>
          <a:lstStyle>
            <a:lvl1pPr algn="l"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91844" y="5219827"/>
            <a:ext cx="24688800" cy="177238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76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4" y="29677777"/>
            <a:ext cx="27980640" cy="2764787"/>
          </a:xfrm>
        </p:spPr>
        <p:txBody>
          <a:bodyPr>
            <a:normAutofit/>
          </a:bodyPr>
          <a:lstStyle>
            <a:lvl1pPr marL="0" indent="0">
              <a:buNone/>
              <a:defRPr sz="5040"/>
            </a:lvl1pPr>
            <a:lvl2pPr marL="1645920" indent="0">
              <a:buNone/>
              <a:defRPr sz="4320"/>
            </a:lvl2pPr>
            <a:lvl3pPr marL="3291840" indent="0">
              <a:buNone/>
              <a:defRPr sz="3600"/>
            </a:lvl3pPr>
            <a:lvl4pPr marL="4937760" indent="0">
              <a:buNone/>
              <a:defRPr sz="3240"/>
            </a:lvl4pPr>
            <a:lvl5pPr marL="6583680" indent="0">
              <a:buNone/>
              <a:defRPr sz="3240"/>
            </a:lvl5pPr>
            <a:lvl6pPr marL="8229600" indent="0">
              <a:buNone/>
              <a:defRPr sz="3240"/>
            </a:lvl6pPr>
            <a:lvl7pPr marL="9875520" indent="0">
              <a:buNone/>
              <a:defRPr sz="3240"/>
            </a:lvl7pPr>
            <a:lvl8pPr marL="11521440" indent="0">
              <a:buNone/>
              <a:defRPr sz="3240"/>
            </a:lvl8pPr>
            <a:lvl9pPr marL="13167360" indent="0">
              <a:buNone/>
              <a:defRPr sz="32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037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" y="0"/>
            <a:ext cx="32826960" cy="384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33" y="3413774"/>
            <a:ext cx="27980636" cy="17495514"/>
          </a:xfrm>
        </p:spPr>
        <p:txBody>
          <a:bodyPr anchor="ctr">
            <a:normAutofit/>
          </a:bodyPr>
          <a:lstStyle>
            <a:lvl1pPr algn="l">
              <a:defRPr sz="1152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9" y="24323040"/>
            <a:ext cx="27980636" cy="8107680"/>
          </a:xfrm>
        </p:spPr>
        <p:txBody>
          <a:bodyPr anchor="ctr">
            <a:normAutofit/>
          </a:bodyPr>
          <a:lstStyle>
            <a:lvl1pPr marL="0" indent="0" algn="l">
              <a:buNone/>
              <a:defRPr sz="7200">
                <a:solidFill>
                  <a:schemeClr val="tx1"/>
                </a:solidFill>
              </a:defRPr>
            </a:lvl1pPr>
            <a:lvl2pPr marL="164592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89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" y="0"/>
            <a:ext cx="32826960" cy="38404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848882" y="15409357"/>
            <a:ext cx="1646348" cy="3274746"/>
          </a:xfrm>
          <a:prstGeom prst="rect">
            <a:avLst/>
          </a:prstGeom>
        </p:spPr>
        <p:txBody>
          <a:bodyPr vert="horz" lIns="329184" tIns="164592" rIns="329184" bIns="16459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288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18468" y="4021438"/>
            <a:ext cx="1646348" cy="3274746"/>
          </a:xfrm>
          <a:prstGeom prst="rect">
            <a:avLst/>
          </a:prstGeom>
        </p:spPr>
        <p:txBody>
          <a:bodyPr vert="horz" lIns="329184" tIns="164592" rIns="329184" bIns="16459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288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64816" y="3413774"/>
            <a:ext cx="25528669" cy="15361914"/>
          </a:xfrm>
        </p:spPr>
        <p:txBody>
          <a:bodyPr anchor="ctr">
            <a:normAutofit/>
          </a:bodyPr>
          <a:lstStyle>
            <a:lvl1pPr algn="l">
              <a:defRPr sz="1152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559217" y="18775680"/>
            <a:ext cx="24754079" cy="21336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5760"/>
            </a:lvl1pPr>
            <a:lvl2pPr marL="1645920" indent="0">
              <a:buFontTx/>
              <a:buNone/>
              <a:defRPr/>
            </a:lvl2pPr>
            <a:lvl3pPr marL="3291840" indent="0">
              <a:buFontTx/>
              <a:buNone/>
              <a:defRPr/>
            </a:lvl3pPr>
            <a:lvl4pPr marL="4937760" indent="0">
              <a:buFontTx/>
              <a:buNone/>
              <a:defRPr/>
            </a:lvl4pPr>
            <a:lvl5pPr marL="658368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4158" y="24323040"/>
            <a:ext cx="27980640" cy="8107680"/>
          </a:xfrm>
        </p:spPr>
        <p:txBody>
          <a:bodyPr anchor="ctr">
            <a:normAutofit/>
          </a:bodyPr>
          <a:lstStyle>
            <a:lvl1pPr marL="0" indent="0" algn="l">
              <a:buNone/>
              <a:defRPr sz="7200">
                <a:solidFill>
                  <a:schemeClr val="tx1"/>
                </a:solidFill>
              </a:defRPr>
            </a:lvl1pPr>
            <a:lvl2pPr marL="164592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645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" y="0"/>
            <a:ext cx="32826960" cy="384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5" y="18433229"/>
            <a:ext cx="27980644" cy="8225280"/>
          </a:xfrm>
        </p:spPr>
        <p:txBody>
          <a:bodyPr anchor="b">
            <a:normAutofit/>
          </a:bodyPr>
          <a:lstStyle>
            <a:lvl1pPr algn="l">
              <a:defRPr sz="100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6658509"/>
            <a:ext cx="27980647" cy="4818240"/>
          </a:xfrm>
        </p:spPr>
        <p:txBody>
          <a:bodyPr anchor="t">
            <a:normAutofit/>
          </a:bodyPr>
          <a:lstStyle>
            <a:lvl1pPr marL="0" indent="0" algn="l">
              <a:buNone/>
              <a:defRPr sz="6480">
                <a:solidFill>
                  <a:schemeClr val="tx1"/>
                </a:solidFill>
              </a:defRPr>
            </a:lvl1pPr>
            <a:lvl2pPr marL="164592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178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" y="0"/>
            <a:ext cx="32826960" cy="38404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848882" y="15409357"/>
            <a:ext cx="1646348" cy="3274746"/>
          </a:xfrm>
          <a:prstGeom prst="rect">
            <a:avLst/>
          </a:prstGeom>
        </p:spPr>
        <p:txBody>
          <a:bodyPr vert="horz" lIns="329184" tIns="164592" rIns="329184" bIns="16459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288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18468" y="4021438"/>
            <a:ext cx="1646348" cy="3274746"/>
          </a:xfrm>
          <a:prstGeom prst="rect">
            <a:avLst/>
          </a:prstGeom>
        </p:spPr>
        <p:txBody>
          <a:bodyPr vert="horz" lIns="329184" tIns="164592" rIns="329184" bIns="16459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288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64816" y="3413774"/>
            <a:ext cx="25528669" cy="15361914"/>
          </a:xfrm>
        </p:spPr>
        <p:txBody>
          <a:bodyPr anchor="ctr">
            <a:normAutofit/>
          </a:bodyPr>
          <a:lstStyle>
            <a:lvl1pPr algn="l">
              <a:defRPr sz="1152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45922" y="21762720"/>
            <a:ext cx="27980644" cy="4978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72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2" y="26741120"/>
            <a:ext cx="27980644" cy="5689600"/>
          </a:xfrm>
        </p:spPr>
        <p:txBody>
          <a:bodyPr anchor="t">
            <a:normAutofit/>
          </a:bodyPr>
          <a:lstStyle>
            <a:lvl1pPr marL="0" indent="0" algn="l">
              <a:buNone/>
              <a:defRPr sz="5760">
                <a:solidFill>
                  <a:schemeClr val="tx1"/>
                </a:solidFill>
              </a:defRPr>
            </a:lvl1pPr>
            <a:lvl2pPr marL="16459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312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" y="0"/>
            <a:ext cx="32826960" cy="384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1986" y="3413774"/>
            <a:ext cx="27980644" cy="1536191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008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1986" y="19629120"/>
            <a:ext cx="27980644" cy="469392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72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1982" y="24323040"/>
            <a:ext cx="27980644" cy="8107680"/>
          </a:xfrm>
        </p:spPr>
        <p:txBody>
          <a:bodyPr anchor="t">
            <a:normAutofit/>
          </a:bodyPr>
          <a:lstStyle>
            <a:lvl1pPr marL="0" indent="0" algn="l">
              <a:buNone/>
              <a:defRPr sz="5760">
                <a:solidFill>
                  <a:schemeClr val="tx1"/>
                </a:solidFill>
              </a:defRPr>
            </a:lvl1pPr>
            <a:lvl2pPr marL="16459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4365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" y="0"/>
            <a:ext cx="32826960" cy="384048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645920" y="3413769"/>
            <a:ext cx="27980640" cy="8155095"/>
          </a:xfrm>
        </p:spPr>
        <p:txBody>
          <a:bodyPr>
            <a:normAutofit/>
          </a:bodyPr>
          <a:lstStyle>
            <a:lvl1pPr>
              <a:defRPr sz="10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034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" y="0"/>
            <a:ext cx="32826960" cy="384048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90722" y="3413763"/>
            <a:ext cx="6035836" cy="29016966"/>
          </a:xfrm>
        </p:spPr>
        <p:txBody>
          <a:bodyPr vert="eaVert">
            <a:normAutofit/>
          </a:bodyPr>
          <a:lstStyle>
            <a:lvl1pPr>
              <a:defRPr sz="10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920" y="3413760"/>
            <a:ext cx="21564662" cy="2901696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62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" y="0"/>
            <a:ext cx="32826960" cy="384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0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93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" y="0"/>
            <a:ext cx="32826960" cy="384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7" y="18528054"/>
            <a:ext cx="27980640" cy="8225280"/>
          </a:xfrm>
        </p:spPr>
        <p:txBody>
          <a:bodyPr anchor="b">
            <a:normAutofit/>
          </a:bodyPr>
          <a:lstStyle>
            <a:lvl1pPr algn="l">
              <a:defRPr sz="1152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4" y="26753334"/>
            <a:ext cx="27980640" cy="4818240"/>
          </a:xfrm>
        </p:spPr>
        <p:txBody>
          <a:bodyPr anchor="t">
            <a:normAutofit/>
          </a:bodyPr>
          <a:lstStyle>
            <a:lvl1pPr marL="0" indent="0" algn="l">
              <a:buNone/>
              <a:defRPr sz="6480" cap="all">
                <a:solidFill>
                  <a:schemeClr val="tx1"/>
                </a:solidFill>
              </a:defRPr>
            </a:lvl1pPr>
            <a:lvl2pPr marL="164592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61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" y="0"/>
            <a:ext cx="32826960" cy="384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4" y="11995581"/>
            <a:ext cx="13726973" cy="2043515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99591" y="11995584"/>
            <a:ext cx="13726973" cy="20435145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919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" y="0"/>
            <a:ext cx="32826960" cy="384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6530" y="12422295"/>
            <a:ext cx="12746171" cy="3227067"/>
          </a:xfrm>
        </p:spPr>
        <p:txBody>
          <a:bodyPr anchor="b">
            <a:noAutofit/>
          </a:bodyPr>
          <a:lstStyle>
            <a:lvl1pPr marL="0" indent="0">
              <a:buNone/>
              <a:defRPr sz="8640" b="0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16073126"/>
            <a:ext cx="13726973" cy="1635758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960032" y="12422295"/>
            <a:ext cx="12666528" cy="3227067"/>
          </a:xfrm>
        </p:spPr>
        <p:txBody>
          <a:bodyPr anchor="b">
            <a:noAutofit/>
          </a:bodyPr>
          <a:lstStyle>
            <a:lvl1pPr marL="0" indent="0">
              <a:buNone/>
              <a:defRPr sz="8640" b="0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899587" y="16073126"/>
            <a:ext cx="13726973" cy="1635758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7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" y="0"/>
            <a:ext cx="32826960" cy="384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4" y="3413769"/>
            <a:ext cx="27980640" cy="8155095"/>
          </a:xfrm>
        </p:spPr>
        <p:txBody>
          <a:bodyPr>
            <a:normAutofit/>
          </a:bodyPr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54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" y="0"/>
            <a:ext cx="32826960" cy="384048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10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" y="0"/>
            <a:ext cx="32826960" cy="384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185" y="8724061"/>
            <a:ext cx="10306476" cy="8060259"/>
          </a:xfrm>
        </p:spPr>
        <p:txBody>
          <a:bodyPr anchor="b">
            <a:normAutofit/>
          </a:bodyPr>
          <a:lstStyle>
            <a:lvl1pPr algn="l">
              <a:defRPr sz="86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82120" y="3413766"/>
            <a:ext cx="16660710" cy="2901696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2185" y="16784323"/>
            <a:ext cx="10306476" cy="10336116"/>
          </a:xfrm>
        </p:spPr>
        <p:txBody>
          <a:bodyPr anchor="t">
            <a:normAutofit/>
          </a:bodyPr>
          <a:lstStyle>
            <a:lvl1pPr marL="0" indent="0">
              <a:buNone/>
              <a:defRPr sz="5040"/>
            </a:lvl1pPr>
            <a:lvl2pPr marL="1645920" indent="0">
              <a:buNone/>
              <a:defRPr sz="4320"/>
            </a:lvl2pPr>
            <a:lvl3pPr marL="3291840" indent="0">
              <a:buNone/>
              <a:defRPr sz="3600"/>
            </a:lvl3pPr>
            <a:lvl4pPr marL="4937760" indent="0">
              <a:buNone/>
              <a:defRPr sz="3240"/>
            </a:lvl4pPr>
            <a:lvl5pPr marL="6583680" indent="0">
              <a:buNone/>
              <a:defRPr sz="3240"/>
            </a:lvl5pPr>
            <a:lvl6pPr marL="8229600" indent="0">
              <a:buNone/>
              <a:defRPr sz="3240"/>
            </a:lvl6pPr>
            <a:lvl7pPr marL="9875520" indent="0">
              <a:buNone/>
              <a:defRPr sz="3240"/>
            </a:lvl7pPr>
            <a:lvl8pPr marL="11521440" indent="0">
              <a:buNone/>
              <a:defRPr sz="3240"/>
            </a:lvl8pPr>
            <a:lvl9pPr marL="13167360" indent="0">
              <a:buNone/>
              <a:defRPr sz="32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722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" y="0"/>
            <a:ext cx="32826960" cy="384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661" y="9719763"/>
            <a:ext cx="14749934" cy="7680960"/>
          </a:xfrm>
        </p:spPr>
        <p:txBody>
          <a:bodyPr anchor="b">
            <a:normAutofit/>
          </a:bodyPr>
          <a:lstStyle>
            <a:lvl1pPr algn="l">
              <a:defRPr sz="86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05120" y="5120640"/>
            <a:ext cx="11521440" cy="256032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76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3661" y="17400723"/>
            <a:ext cx="14749934" cy="10241280"/>
          </a:xfrm>
        </p:spPr>
        <p:txBody>
          <a:bodyPr anchor="t">
            <a:normAutofit/>
          </a:bodyPr>
          <a:lstStyle>
            <a:lvl1pPr marL="0" indent="0">
              <a:buNone/>
              <a:defRPr sz="5760"/>
            </a:lvl1pPr>
            <a:lvl2pPr marL="1645920" indent="0">
              <a:buNone/>
              <a:defRPr sz="4320"/>
            </a:lvl2pPr>
            <a:lvl3pPr marL="3291840" indent="0">
              <a:buNone/>
              <a:defRPr sz="3600"/>
            </a:lvl3pPr>
            <a:lvl4pPr marL="4937760" indent="0">
              <a:buNone/>
              <a:defRPr sz="3240"/>
            </a:lvl4pPr>
            <a:lvl5pPr marL="6583680" indent="0">
              <a:buNone/>
              <a:defRPr sz="3240"/>
            </a:lvl5pPr>
            <a:lvl6pPr marL="8229600" indent="0">
              <a:buNone/>
              <a:defRPr sz="3240"/>
            </a:lvl6pPr>
            <a:lvl7pPr marL="9875520" indent="0">
              <a:buNone/>
              <a:defRPr sz="3240"/>
            </a:lvl7pPr>
            <a:lvl8pPr marL="11521440" indent="0">
              <a:buNone/>
              <a:defRPr sz="3240"/>
            </a:lvl8pPr>
            <a:lvl9pPr marL="13167360" indent="0">
              <a:buNone/>
              <a:defRPr sz="32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32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3413769"/>
            <a:ext cx="27980640" cy="815509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11995584"/>
            <a:ext cx="27980640" cy="20435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485365" y="32875228"/>
            <a:ext cx="4363823" cy="21158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45922" y="32875228"/>
            <a:ext cx="21565120" cy="21158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123506" y="32875228"/>
            <a:ext cx="1503058" cy="21158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380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27" r:id="rId1"/>
    <p:sldLayoutId id="2147484628" r:id="rId2"/>
    <p:sldLayoutId id="2147484629" r:id="rId3"/>
    <p:sldLayoutId id="2147484630" r:id="rId4"/>
    <p:sldLayoutId id="2147484631" r:id="rId5"/>
    <p:sldLayoutId id="2147484632" r:id="rId6"/>
    <p:sldLayoutId id="2147484633" r:id="rId7"/>
    <p:sldLayoutId id="2147484634" r:id="rId8"/>
    <p:sldLayoutId id="2147484635" r:id="rId9"/>
    <p:sldLayoutId id="2147484636" r:id="rId10"/>
    <p:sldLayoutId id="2147484637" r:id="rId11"/>
    <p:sldLayoutId id="2147484638" r:id="rId12"/>
    <p:sldLayoutId id="2147484639" r:id="rId13"/>
    <p:sldLayoutId id="2147484640" r:id="rId14"/>
    <p:sldLayoutId id="2147484641" r:id="rId15"/>
    <p:sldLayoutId id="2147484642" r:id="rId16"/>
    <p:sldLayoutId id="2147484643" r:id="rId17"/>
  </p:sldLayoutIdLst>
  <p:txStyles>
    <p:titleStyle>
      <a:lvl1pPr algn="l" defTabSz="1645920" rtl="0" eaLnBrk="1" latinLnBrk="0" hangingPunct="1">
        <a:spcBef>
          <a:spcPct val="0"/>
        </a:spcBef>
        <a:buNone/>
        <a:defRPr sz="1152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028700" indent="-1028700" algn="l" defTabSz="1645920" rtl="0" eaLnBrk="1" latinLnBrk="0" hangingPunct="1">
        <a:spcBef>
          <a:spcPts val="0"/>
        </a:spcBef>
        <a:spcAft>
          <a:spcPts val="3600"/>
        </a:spcAft>
        <a:buClr>
          <a:schemeClr val="tx1"/>
        </a:buClr>
        <a:buSzPct val="100000"/>
        <a:buFont typeface="Arial"/>
        <a:buChar char="•"/>
        <a:defRPr sz="64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2674620" indent="-1028700" algn="l" defTabSz="1645920" rtl="0" eaLnBrk="1" latinLnBrk="0" hangingPunct="1">
        <a:spcBef>
          <a:spcPts val="0"/>
        </a:spcBef>
        <a:spcAft>
          <a:spcPts val="3600"/>
        </a:spcAft>
        <a:buClr>
          <a:schemeClr val="tx1"/>
        </a:buClr>
        <a:buSzPct val="100000"/>
        <a:buFont typeface="Arial"/>
        <a:buChar char="•"/>
        <a:defRPr sz="57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4320540" indent="-1028700" algn="l" defTabSz="1645920" rtl="0" eaLnBrk="1" latinLnBrk="0" hangingPunct="1">
        <a:spcBef>
          <a:spcPts val="0"/>
        </a:spcBef>
        <a:spcAft>
          <a:spcPts val="3600"/>
        </a:spcAft>
        <a:buClr>
          <a:schemeClr val="tx1"/>
        </a:buClr>
        <a:buSzPct val="100000"/>
        <a:buFont typeface="Arial"/>
        <a:buChar char="•"/>
        <a:defRPr sz="50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5554980" indent="-617220" algn="l" defTabSz="1645920" rtl="0" eaLnBrk="1" latinLnBrk="0" hangingPunct="1">
        <a:spcBef>
          <a:spcPts val="0"/>
        </a:spcBef>
        <a:spcAft>
          <a:spcPts val="3600"/>
        </a:spcAft>
        <a:buClr>
          <a:schemeClr val="tx1"/>
        </a:buClr>
        <a:buSzPct val="100000"/>
        <a:buFont typeface="Arial"/>
        <a:buChar char="•"/>
        <a:defRPr sz="43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7200900" indent="-617220" algn="l" defTabSz="1645920" rtl="0" eaLnBrk="1" latinLnBrk="0" hangingPunct="1">
        <a:spcBef>
          <a:spcPts val="0"/>
        </a:spcBef>
        <a:spcAft>
          <a:spcPts val="3600"/>
        </a:spcAft>
        <a:buClr>
          <a:schemeClr val="tx1"/>
        </a:buClr>
        <a:buSzPct val="100000"/>
        <a:buFont typeface="Arial"/>
        <a:buChar char="•"/>
        <a:defRPr sz="43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9052560" indent="-822960" algn="l" defTabSz="1645920" rtl="0" eaLnBrk="1" latinLnBrk="0" hangingPunct="1">
        <a:spcBef>
          <a:spcPts val="0"/>
        </a:spcBef>
        <a:spcAft>
          <a:spcPts val="3600"/>
        </a:spcAft>
        <a:buClr>
          <a:schemeClr val="tx1"/>
        </a:buClr>
        <a:buSzPct val="100000"/>
        <a:buFont typeface="Arial"/>
        <a:buChar char="•"/>
        <a:defRPr sz="43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10698480" indent="-822960" algn="l" defTabSz="1645920" rtl="0" eaLnBrk="1" latinLnBrk="0" hangingPunct="1">
        <a:spcBef>
          <a:spcPts val="0"/>
        </a:spcBef>
        <a:spcAft>
          <a:spcPts val="3600"/>
        </a:spcAft>
        <a:buClr>
          <a:schemeClr val="tx1"/>
        </a:buClr>
        <a:buSzPct val="100000"/>
        <a:buFont typeface="Arial"/>
        <a:buChar char="•"/>
        <a:defRPr sz="43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12344400" indent="-822960" algn="l" defTabSz="1645920" rtl="0" eaLnBrk="1" latinLnBrk="0" hangingPunct="1">
        <a:spcBef>
          <a:spcPts val="0"/>
        </a:spcBef>
        <a:spcAft>
          <a:spcPts val="3600"/>
        </a:spcAft>
        <a:buClr>
          <a:schemeClr val="tx1"/>
        </a:buClr>
        <a:buSzPct val="100000"/>
        <a:buFont typeface="Arial"/>
        <a:buChar char="•"/>
        <a:defRPr sz="43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13990320" indent="-822960" algn="l" defTabSz="1645920" rtl="0" eaLnBrk="1" latinLnBrk="0" hangingPunct="1">
        <a:spcBef>
          <a:spcPts val="0"/>
        </a:spcBef>
        <a:spcAft>
          <a:spcPts val="3600"/>
        </a:spcAft>
        <a:buClr>
          <a:schemeClr val="tx1"/>
        </a:buClr>
        <a:buSzPct val="100000"/>
        <a:buFont typeface="Arial"/>
        <a:buChar char="•"/>
        <a:defRPr sz="43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9" Type="http://schemas.openxmlformats.org/officeDocument/2006/relationships/image" Target="../media/image41.png"/><Relationship Id="rId21" Type="http://schemas.openxmlformats.org/officeDocument/2006/relationships/image" Target="../media/image23.png"/><Relationship Id="rId34" Type="http://schemas.openxmlformats.org/officeDocument/2006/relationships/image" Target="../media/image36.jpg"/><Relationship Id="rId42" Type="http://schemas.openxmlformats.org/officeDocument/2006/relationships/image" Target="../media/image44.png"/><Relationship Id="rId47" Type="http://schemas.openxmlformats.org/officeDocument/2006/relationships/image" Target="../media/image49.svg"/><Relationship Id="rId7" Type="http://schemas.openxmlformats.org/officeDocument/2006/relationships/image" Target="../media/image9.png"/><Relationship Id="rId2" Type="http://schemas.openxmlformats.org/officeDocument/2006/relationships/image" Target="../media/image4.tiff"/><Relationship Id="rId16" Type="http://schemas.openxmlformats.org/officeDocument/2006/relationships/image" Target="../media/image18.svg"/><Relationship Id="rId29" Type="http://schemas.openxmlformats.org/officeDocument/2006/relationships/image" Target="../media/image31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jpg"/><Relationship Id="rId37" Type="http://schemas.openxmlformats.org/officeDocument/2006/relationships/image" Target="../media/image39.svg"/><Relationship Id="rId40" Type="http://schemas.openxmlformats.org/officeDocument/2006/relationships/image" Target="../media/image42.svg"/><Relationship Id="rId45" Type="http://schemas.openxmlformats.org/officeDocument/2006/relationships/image" Target="../media/image47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svg"/><Relationship Id="rId28" Type="http://schemas.openxmlformats.org/officeDocument/2006/relationships/image" Target="../media/image30.tiff"/><Relationship Id="rId36" Type="http://schemas.openxmlformats.org/officeDocument/2006/relationships/image" Target="../media/image38.png"/><Relationship Id="rId49" Type="http://schemas.openxmlformats.org/officeDocument/2006/relationships/image" Target="../media/image51.sv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4" Type="http://schemas.openxmlformats.org/officeDocument/2006/relationships/image" Target="../media/image46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tiff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svg"/><Relationship Id="rId35" Type="http://schemas.openxmlformats.org/officeDocument/2006/relationships/image" Target="../media/image37.png"/><Relationship Id="rId43" Type="http://schemas.openxmlformats.org/officeDocument/2006/relationships/image" Target="../media/image45.png"/><Relationship Id="rId48" Type="http://schemas.openxmlformats.org/officeDocument/2006/relationships/image" Target="../media/image50.png"/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tiff"/><Relationship Id="rId46" Type="http://schemas.openxmlformats.org/officeDocument/2006/relationships/image" Target="../media/image48.png"/><Relationship Id="rId20" Type="http://schemas.openxmlformats.org/officeDocument/2006/relationships/image" Target="../media/image22.png"/><Relationship Id="rId41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36DCC8A1-AFC9-C941-9609-4D6A5C6FE75C}"/>
              </a:ext>
            </a:extLst>
          </p:cNvPr>
          <p:cNvGrpSpPr/>
          <p:nvPr/>
        </p:nvGrpSpPr>
        <p:grpSpPr>
          <a:xfrm>
            <a:off x="2535340" y="1601673"/>
            <a:ext cx="27944660" cy="3967791"/>
            <a:chOff x="2514599" y="1601673"/>
            <a:chExt cx="27944660" cy="3967791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955D536-06A6-D84C-8678-21F002AA6984}"/>
                </a:ext>
              </a:extLst>
            </p:cNvPr>
            <p:cNvSpPr/>
            <p:nvPr/>
          </p:nvSpPr>
          <p:spPr>
            <a:xfrm>
              <a:off x="2514599" y="1601673"/>
              <a:ext cx="27944660" cy="3967791"/>
            </a:xfrm>
            <a:prstGeom prst="roundRect">
              <a:avLst/>
            </a:prstGeom>
            <a:solidFill>
              <a:srgbClr val="BFE2A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6713" defTabSz="747294">
                <a:lnSpc>
                  <a:spcPct val="150000"/>
                </a:lnSpc>
                <a:defRPr/>
              </a:pPr>
              <a:r>
                <a:rPr lang="en-US" altLang="zh-CN" sz="70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rPr>
                <a:t>course-</a:t>
              </a:r>
              <a:r>
                <a:rPr lang="en-US" altLang="zh-CN" sz="7000" kern="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rPr>
                <a:t>hub.com</a:t>
              </a:r>
              <a:endParaRPr lang="en-US" altLang="zh-CN" sz="70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endParaRPr>
            </a:p>
            <a:p>
              <a:pPr marL="366713" defTabSz="747294">
                <a:lnSpc>
                  <a:spcPct val="150000"/>
                </a:lnSpc>
                <a:defRPr/>
              </a:pPr>
              <a:r>
                <a:rPr lang="en-US" altLang="zh-CN" sz="4000" kern="0" dirty="0">
                  <a:solidFill>
                    <a:srgbClr val="000000"/>
                  </a:solidFill>
                  <a:latin typeface="Cambria" pitchFamily="18" charset="0"/>
                  <a:ea typeface="宋体" charset="-122"/>
                </a:rPr>
                <a:t>Nabeel Khan, Indranil Guha, Abhijeet Kharkar &amp; Ali Asger</a:t>
              </a:r>
            </a:p>
            <a:p>
              <a:pPr marL="366713" defTabSz="747294">
                <a:lnSpc>
                  <a:spcPct val="150000"/>
                </a:lnSpc>
                <a:defRPr/>
              </a:pPr>
              <a:r>
                <a:rPr lang="en-US" altLang="zh-CN" sz="4000" kern="0" dirty="0">
                  <a:solidFill>
                    <a:srgbClr val="000000"/>
                  </a:solidFill>
                  <a:latin typeface="Cambria" pitchFamily="18" charset="0"/>
                  <a:ea typeface="宋体" charset="-122"/>
                </a:rPr>
                <a:t>Computer Science, The University of Iowa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A02D66B-7E8E-0640-B329-0A6184B52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22862" y="2219424"/>
              <a:ext cx="4688276" cy="2662941"/>
            </a:xfrm>
            <a:prstGeom prst="rect">
              <a:avLst/>
            </a:prstGeom>
          </p:spPr>
        </p:pic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74E26C4-7D77-8949-9B37-DC65F1C437C7}"/>
              </a:ext>
            </a:extLst>
          </p:cNvPr>
          <p:cNvGrpSpPr/>
          <p:nvPr/>
        </p:nvGrpSpPr>
        <p:grpSpPr>
          <a:xfrm>
            <a:off x="2514599" y="6074404"/>
            <a:ext cx="29180737" cy="31111196"/>
            <a:chOff x="2514599" y="6074404"/>
            <a:chExt cx="29180737" cy="31111196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5C01EF10-6D96-B444-A61D-6512D34EDBE4}"/>
                </a:ext>
              </a:extLst>
            </p:cNvPr>
            <p:cNvGrpSpPr/>
            <p:nvPr/>
          </p:nvGrpSpPr>
          <p:grpSpPr>
            <a:xfrm>
              <a:off x="2514599" y="6074404"/>
              <a:ext cx="9461322" cy="31111196"/>
              <a:chOff x="2514599" y="6074404"/>
              <a:chExt cx="9461322" cy="31111196"/>
            </a:xfrm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2852B319-481C-4149-8EC7-E2B39E284BB7}"/>
                  </a:ext>
                </a:extLst>
              </p:cNvPr>
              <p:cNvGrpSpPr/>
              <p:nvPr/>
            </p:nvGrpSpPr>
            <p:grpSpPr>
              <a:xfrm>
                <a:off x="2514599" y="6074404"/>
                <a:ext cx="7877142" cy="9142804"/>
                <a:chOff x="2514599" y="6074404"/>
                <a:chExt cx="7877142" cy="9142804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B174C5BE-D241-924D-93FD-DDF7D9C7F15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514599" y="6074404"/>
                  <a:ext cx="7877142" cy="9142804"/>
                  <a:chOff x="855480" y="264868"/>
                  <a:chExt cx="9715197" cy="11276188"/>
                </a:xfrm>
                <a:solidFill>
                  <a:schemeClr val="accent1">
                    <a:lumMod val="60000"/>
                    <a:lumOff val="40000"/>
                  </a:schemeClr>
                </a:solidFill>
              </p:grpSpPr>
              <p:sp>
                <p:nvSpPr>
                  <p:cNvPr id="38" name="Rounded Rectangle 37">
                    <a:extLst>
                      <a:ext uri="{FF2B5EF4-FFF2-40B4-BE49-F238E27FC236}">
                        <a16:creationId xmlns:a16="http://schemas.microsoft.com/office/drawing/2014/main" id="{D4A0FF69-404B-EA4B-8CF1-DACCB0064439}"/>
                      </a:ext>
                    </a:extLst>
                  </p:cNvPr>
                  <p:cNvSpPr/>
                  <p:nvPr/>
                </p:nvSpPr>
                <p:spPr>
                  <a:xfrm>
                    <a:off x="855480" y="793443"/>
                    <a:ext cx="8965743" cy="10747613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3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3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US" sz="22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9" name="Freeform 38">
                    <a:extLst>
                      <a:ext uri="{FF2B5EF4-FFF2-40B4-BE49-F238E27FC236}">
                        <a16:creationId xmlns:a16="http://schemas.microsoft.com/office/drawing/2014/main" id="{1D47739F-21AE-2B43-B364-FC6EF7D3BAC3}"/>
                      </a:ext>
                    </a:extLst>
                  </p:cNvPr>
                  <p:cNvSpPr/>
                  <p:nvPr/>
                </p:nvSpPr>
                <p:spPr>
                  <a:xfrm>
                    <a:off x="1187003" y="9677400"/>
                    <a:ext cx="2699198" cy="1264670"/>
                  </a:xfrm>
                  <a:custGeom>
                    <a:avLst/>
                    <a:gdLst>
                      <a:gd name="connsiteX0" fmla="*/ 0 w 6381795"/>
                      <a:gd name="connsiteY0" fmla="*/ 0 h 6342892"/>
                      <a:gd name="connsiteX1" fmla="*/ 6381795 w 6381795"/>
                      <a:gd name="connsiteY1" fmla="*/ 0 h 6342892"/>
                      <a:gd name="connsiteX2" fmla="*/ 6381795 w 6381795"/>
                      <a:gd name="connsiteY2" fmla="*/ 6342892 h 6342892"/>
                      <a:gd name="connsiteX3" fmla="*/ 0 w 6381795"/>
                      <a:gd name="connsiteY3" fmla="*/ 6342892 h 6342892"/>
                      <a:gd name="connsiteX4" fmla="*/ 0 w 6381795"/>
                      <a:gd name="connsiteY4" fmla="*/ 0 h 634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381795" h="6342892">
                        <a:moveTo>
                          <a:pt x="0" y="0"/>
                        </a:moveTo>
                        <a:lnTo>
                          <a:pt x="6381795" y="0"/>
                        </a:lnTo>
                        <a:lnTo>
                          <a:pt x="6381795" y="6342892"/>
                        </a:lnTo>
                        <a:lnTo>
                          <a:pt x="0" y="634289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sp3d/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3">
                      <a:shade val="8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65100" tIns="165100" rIns="165100" bIns="165100" numCol="1" spcCol="1270" anchor="b" anchorCtr="0">
                    <a:noAutofit/>
                  </a:bodyPr>
                  <a:lstStyle/>
                  <a:p>
                    <a:pPr marL="0" lvl="0" indent="0" algn="l" defTabSz="28892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en-US" sz="6500" kern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343F0CB8-194D-2942-8CC7-F1C3D0817D29}"/>
                      </a:ext>
                    </a:extLst>
                  </p:cNvPr>
                  <p:cNvSpPr/>
                  <p:nvPr/>
                </p:nvSpPr>
                <p:spPr>
                  <a:xfrm>
                    <a:off x="7716376" y="264868"/>
                    <a:ext cx="2854301" cy="2854301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3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3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1" name="Freeform 40">
                    <a:extLst>
                      <a:ext uri="{FF2B5EF4-FFF2-40B4-BE49-F238E27FC236}">
                        <a16:creationId xmlns:a16="http://schemas.microsoft.com/office/drawing/2014/main" id="{F45BABE0-FB4C-6440-A93F-1FE9309EE94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835164" y="1095872"/>
                    <a:ext cx="2664015" cy="833169"/>
                  </a:xfrm>
                  <a:custGeom>
                    <a:avLst/>
                    <a:gdLst>
                      <a:gd name="connsiteX0" fmla="*/ 0 w 1070640"/>
                      <a:gd name="connsiteY0" fmla="*/ 0 h 2854301"/>
                      <a:gd name="connsiteX1" fmla="*/ 1070640 w 1070640"/>
                      <a:gd name="connsiteY1" fmla="*/ 0 h 2854301"/>
                      <a:gd name="connsiteX2" fmla="*/ 1070640 w 1070640"/>
                      <a:gd name="connsiteY2" fmla="*/ 2854301 h 2854301"/>
                      <a:gd name="connsiteX3" fmla="*/ 0 w 1070640"/>
                      <a:gd name="connsiteY3" fmla="*/ 2854301 h 2854301"/>
                      <a:gd name="connsiteX4" fmla="*/ 0 w 1070640"/>
                      <a:gd name="connsiteY4" fmla="*/ 0 h 2854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0640" h="2854301">
                        <a:moveTo>
                          <a:pt x="0" y="0"/>
                        </a:moveTo>
                        <a:lnTo>
                          <a:pt x="1070640" y="0"/>
                        </a:lnTo>
                        <a:lnTo>
                          <a:pt x="1070640" y="2854301"/>
                        </a:lnTo>
                        <a:lnTo>
                          <a:pt x="0" y="285430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78740" tIns="39370" rIns="78740" bIns="39370" numCol="1" spcCol="1270" anchor="ctr" anchorCtr="0">
                    <a:noAutofit/>
                  </a:bodyPr>
                  <a:lstStyle/>
                  <a:p>
                    <a:pPr lvl="0" defTabSz="13779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US" sz="5000" dirty="0">
                        <a:solidFill>
                          <a:schemeClr val="bg1"/>
                        </a:solidFill>
                      </a:rPr>
                      <a:t>Vision</a:t>
                    </a:r>
                  </a:p>
                </p:txBody>
              </p:sp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7AAE4D52-D98B-C844-9DB2-C1A1BB6D54BA}"/>
                      </a:ext>
                    </a:extLst>
                  </p:cNvPr>
                  <p:cNvGrpSpPr/>
                  <p:nvPr/>
                </p:nvGrpSpPr>
                <p:grpSpPr>
                  <a:xfrm>
                    <a:off x="7886228" y="472818"/>
                    <a:ext cx="2514600" cy="2438400"/>
                    <a:chOff x="4572000" y="5486400"/>
                    <a:chExt cx="2514600" cy="2438400"/>
                  </a:xfrm>
                  <a:grpFill/>
                </p:grpSpPr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CF40AB7A-5CC8-2C45-BA4A-B2090D610C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2000" y="5486400"/>
                      <a:ext cx="2514600" cy="2438400"/>
                    </a:xfrm>
                    <a:prstGeom prst="ellipse">
                      <a:avLst/>
                    </a:prstGeom>
                    <a:grpFill/>
                    <a:ln w="571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52" name="Graphic 51" descr="Eye">
                      <a:extLst>
                        <a:ext uri="{FF2B5EF4-FFF2-40B4-BE49-F238E27FC236}">
                          <a16:creationId xmlns:a16="http://schemas.microsoft.com/office/drawing/2014/main" id="{DB4A3780-2918-0B43-8720-DC1D4D8FD9C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00600" y="5676900"/>
                      <a:ext cx="2057400" cy="2057400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7CD8FBA2-87E4-8C49-B048-A614BF4CA081}"/>
                    </a:ext>
                  </a:extLst>
                </p:cNvPr>
                <p:cNvSpPr/>
                <p:nvPr/>
              </p:nvSpPr>
              <p:spPr>
                <a:xfrm>
                  <a:off x="2817143" y="7668936"/>
                  <a:ext cx="5873579" cy="62478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500" dirty="0">
                      <a:solidFill>
                        <a:srgbClr val="24292E"/>
                      </a:solidFill>
                      <a:latin typeface="-apple-system"/>
                    </a:rPr>
                    <a:t>Course-Hub is a Website for Searching and Comparing Online Courses from multiple education portals. Course-Hub will allow users to view online courses from different education portals and sort and filter them based on user-rating, price, availability.</a:t>
                  </a:r>
                </a:p>
                <a:p>
                  <a:endParaRPr lang="en-US" sz="2500" dirty="0">
                    <a:solidFill>
                      <a:srgbClr val="24292E"/>
                    </a:solidFill>
                    <a:latin typeface="-apple-system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500" dirty="0">
                      <a:solidFill>
                        <a:srgbClr val="24292E"/>
                      </a:solidFill>
                      <a:latin typeface="-apple-system"/>
                    </a:rPr>
                    <a:t>It will also have a functionality to recommend "Paths" for a "Micro-Degree" by combining courses from different portals.</a:t>
                  </a:r>
                </a:p>
                <a:p>
                  <a:endParaRPr lang="en-US" sz="2500" dirty="0">
                    <a:solidFill>
                      <a:srgbClr val="24292E"/>
                    </a:solidFill>
                    <a:latin typeface="-apple-system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500" dirty="0">
                      <a:solidFill>
                        <a:srgbClr val="24292E"/>
                      </a:solidFill>
                      <a:latin typeface="-apple-system"/>
                    </a:rPr>
                    <a:t>Course-Hub will allow users to post course deals available on different portals similar to </a:t>
                  </a:r>
                  <a:r>
                    <a:rPr lang="en-US" sz="2500" dirty="0" err="1">
                      <a:solidFill>
                        <a:srgbClr val="24292E"/>
                      </a:solidFill>
                      <a:latin typeface="-apple-system"/>
                    </a:rPr>
                    <a:t>SlickDeals</a:t>
                  </a:r>
                  <a:r>
                    <a:rPr lang="en-US" sz="2500" dirty="0">
                      <a:solidFill>
                        <a:srgbClr val="24292E"/>
                      </a:solidFill>
                      <a:latin typeface="-apple-system"/>
                    </a:rPr>
                    <a:t>.</a:t>
                  </a:r>
                  <a:endParaRPr lang="en-US" sz="2500" b="0" i="0" dirty="0">
                    <a:solidFill>
                      <a:srgbClr val="24292E"/>
                    </a:solidFill>
                    <a:effectLst/>
                    <a:latin typeface="-apple-system"/>
                  </a:endParaRPr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F1B66A3B-9A8D-9643-AE3E-0DAA2878E5FF}"/>
                  </a:ext>
                </a:extLst>
              </p:cNvPr>
              <p:cNvGrpSpPr/>
              <p:nvPr/>
            </p:nvGrpSpPr>
            <p:grpSpPr>
              <a:xfrm>
                <a:off x="2514599" y="16662338"/>
                <a:ext cx="9461322" cy="9000000"/>
                <a:chOff x="2514601" y="16894804"/>
                <a:chExt cx="9461322" cy="9000000"/>
              </a:xfrm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0896EC9C-3BA7-3F4B-BEDE-85ACB9EE75C2}"/>
                    </a:ext>
                  </a:extLst>
                </p:cNvPr>
                <p:cNvGrpSpPr/>
                <p:nvPr/>
              </p:nvGrpSpPr>
              <p:grpSpPr>
                <a:xfrm>
                  <a:off x="2514601" y="16894804"/>
                  <a:ext cx="8520600" cy="9000000"/>
                  <a:chOff x="914401" y="15705624"/>
                  <a:chExt cx="8011517" cy="9000000"/>
                </a:xfrm>
              </p:grpSpPr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EF4A1DD1-23DA-5345-BB56-58F6D150DC18}"/>
                      </a:ext>
                    </a:extLst>
                  </p:cNvPr>
                  <p:cNvSpPr/>
                  <p:nvPr/>
                </p:nvSpPr>
                <p:spPr>
                  <a:xfrm>
                    <a:off x="6572154" y="15705624"/>
                    <a:ext cx="2353764" cy="2353764"/>
                  </a:xfrm>
                  <a:prstGeom prst="ellipse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3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3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DABB6A6C-6757-4245-AE64-93EB46A2DBE4}"/>
                      </a:ext>
                    </a:extLst>
                  </p:cNvPr>
                  <p:cNvGrpSpPr/>
                  <p:nvPr/>
                </p:nvGrpSpPr>
                <p:grpSpPr>
                  <a:xfrm>
                    <a:off x="914401" y="15877107"/>
                    <a:ext cx="7871451" cy="8828517"/>
                    <a:chOff x="914401" y="15877107"/>
                    <a:chExt cx="7871451" cy="8828517"/>
                  </a:xfrm>
                </p:grpSpPr>
                <p:sp>
                  <p:nvSpPr>
                    <p:cNvPr id="104" name="Rounded Rectangle 103">
                      <a:extLst>
                        <a:ext uri="{FF2B5EF4-FFF2-40B4-BE49-F238E27FC236}">
                          <a16:creationId xmlns:a16="http://schemas.microsoft.com/office/drawing/2014/main" id="{D5D4626B-9ACF-7646-BF5F-B8CA6582FD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4401" y="15987977"/>
                      <a:ext cx="6834635" cy="8717647"/>
                    </a:xfrm>
                    <a:prstGeom prst="round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3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3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05" name="Oval 104">
                      <a:extLst>
                        <a:ext uri="{FF2B5EF4-FFF2-40B4-BE49-F238E27FC236}">
                          <a16:creationId xmlns:a16="http://schemas.microsoft.com/office/drawing/2014/main" id="{77C3A517-D41E-A947-B882-6C101E6BF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218" y="15877107"/>
                      <a:ext cx="2073634" cy="2010797"/>
                    </a:xfrm>
                    <a:prstGeom prst="ellipse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 w="571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106" name="Google Shape;92;p18">
                  <a:extLst>
                    <a:ext uri="{FF2B5EF4-FFF2-40B4-BE49-F238E27FC236}">
                      <a16:creationId xmlns:a16="http://schemas.microsoft.com/office/drawing/2014/main" id="{C8A3161E-DB5A-AC4E-9582-784A9DE5564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455323" y="17310595"/>
                  <a:ext cx="8520600" cy="572700"/>
                </a:xfrm>
                <a:prstGeom prst="rect">
                  <a:avLst/>
                </a:prstGeom>
                <a:effectLst/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algn="r" defTabSz="1645920" rtl="0" eaLnBrk="1" latinLnBrk="0" hangingPunct="1">
                    <a:spcBef>
                      <a:spcPct val="0"/>
                    </a:spcBef>
                    <a:buNone/>
                    <a:defRPr sz="15840" kern="1200" cap="all">
                      <a:ln w="3175" cmpd="sng">
                        <a:noFill/>
                      </a:ln>
                      <a:solidFill>
                        <a:schemeClr val="tx1"/>
                      </a:solidFill>
                      <a:effectLst/>
                      <a:latin typeface="+mj-lt"/>
                      <a:ea typeface="+mj-ea"/>
                      <a:cs typeface="+mj-cs"/>
                    </a:defRPr>
                  </a:lvl1pPr>
                  <a:lvl2pPr eaLnBrk="1" hangingPunct="1">
                    <a:defRPr>
                      <a:solidFill>
                        <a:schemeClr val="tx2"/>
                      </a:solidFill>
                    </a:defRPr>
                  </a:lvl2pPr>
                  <a:lvl3pPr eaLnBrk="1" hangingPunct="1">
                    <a:defRPr>
                      <a:solidFill>
                        <a:schemeClr val="tx2"/>
                      </a:solidFill>
                    </a:defRPr>
                  </a:lvl3pPr>
                  <a:lvl4pPr eaLnBrk="1" hangingPunct="1">
                    <a:defRPr>
                      <a:solidFill>
                        <a:schemeClr val="tx2"/>
                      </a:solidFill>
                    </a:defRPr>
                  </a:lvl4pPr>
                  <a:lvl5pPr eaLnBrk="1" hangingPunct="1">
                    <a:defRPr>
                      <a:solidFill>
                        <a:schemeClr val="tx2"/>
                      </a:solidFill>
                    </a:defRPr>
                  </a:lvl5pPr>
                  <a:lvl6pPr eaLnBrk="1" hangingPunct="1">
                    <a:defRPr>
                      <a:solidFill>
                        <a:schemeClr val="tx2"/>
                      </a:solidFill>
                    </a:defRPr>
                  </a:lvl6pPr>
                  <a:lvl7pPr eaLnBrk="1" hangingPunct="1">
                    <a:defRPr>
                      <a:solidFill>
                        <a:schemeClr val="tx2"/>
                      </a:solidFill>
                    </a:defRPr>
                  </a:lvl7pPr>
                  <a:lvl8pPr eaLnBrk="1" hangingPunct="1">
                    <a:defRPr>
                      <a:solidFill>
                        <a:schemeClr val="tx2"/>
                      </a:solidFill>
                    </a:defRPr>
                  </a:lvl8pPr>
                  <a:lvl9pPr eaLnBrk="1" hangingPunct="1">
                    <a:defRPr>
                      <a:solidFill>
                        <a:schemeClr val="tx2"/>
                      </a:solidFill>
                    </a:defRPr>
                  </a:lvl9pPr>
                </a:lstStyle>
                <a:p>
                  <a:pPr algn="l">
                    <a:spcBef>
                      <a:spcPts val="0"/>
                    </a:spcBef>
                  </a:pPr>
                  <a:endParaRPr lang="en-US" dirty="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7" name="Google Shape;94;p18">
                  <a:extLst>
                    <a:ext uri="{FF2B5EF4-FFF2-40B4-BE49-F238E27FC236}">
                      <a16:creationId xmlns:a16="http://schemas.microsoft.com/office/drawing/2014/main" id="{C552BAA6-D797-FC44-B6A7-70E9306EEA9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26333" y="18429175"/>
                  <a:ext cx="4246856" cy="7331843"/>
                </a:xfrm>
                <a:prstGeom prst="rect">
                  <a:avLst/>
                </a:prstGeom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0" indent="0" algn="r" defTabSz="1645920" rtl="0" eaLnBrk="1" latinLnBrk="0" hangingPunct="1">
                    <a:spcBef>
                      <a:spcPts val="0"/>
                    </a:spcBef>
                    <a:spcAft>
                      <a:spcPts val="3600"/>
                    </a:spcAft>
                    <a:buClr>
                      <a:schemeClr val="tx1"/>
                    </a:buClr>
                    <a:buSzPct val="100000"/>
                    <a:buFont typeface="Arial"/>
                    <a:buNone/>
                    <a:defRPr sz="6480" kern="1200" cap="all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1pPr>
                  <a:lvl2pPr marL="1645920" indent="0" algn="ctr" defTabSz="1645920" rtl="0" eaLnBrk="1" latinLnBrk="0" hangingPunct="1">
                    <a:spcBef>
                      <a:spcPts val="0"/>
                    </a:spcBef>
                    <a:spcAft>
                      <a:spcPts val="3600"/>
                    </a:spcAft>
                    <a:buClr>
                      <a:schemeClr val="tx1"/>
                    </a:buClr>
                    <a:buSzPct val="100000"/>
                    <a:buFont typeface="Arial"/>
                    <a:buNone/>
                    <a:defRPr sz="5760" kern="1200" cap="none">
                      <a:solidFill>
                        <a:schemeClr val="tx1">
                          <a:tint val="75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2pPr>
                  <a:lvl3pPr marL="3291840" indent="0" algn="ctr" defTabSz="1645920" rtl="0" eaLnBrk="1" latinLnBrk="0" hangingPunct="1">
                    <a:spcBef>
                      <a:spcPts val="0"/>
                    </a:spcBef>
                    <a:spcAft>
                      <a:spcPts val="3600"/>
                    </a:spcAft>
                    <a:buClr>
                      <a:schemeClr val="tx1"/>
                    </a:buClr>
                    <a:buSzPct val="100000"/>
                    <a:buFont typeface="Arial"/>
                    <a:buNone/>
                    <a:defRPr sz="5040" kern="1200" cap="none">
                      <a:solidFill>
                        <a:schemeClr val="tx1">
                          <a:tint val="75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3pPr>
                  <a:lvl4pPr marL="4937760" indent="0" algn="ctr" defTabSz="1645920" rtl="0" eaLnBrk="1" latinLnBrk="0" hangingPunct="1">
                    <a:spcBef>
                      <a:spcPts val="0"/>
                    </a:spcBef>
                    <a:spcAft>
                      <a:spcPts val="3600"/>
                    </a:spcAft>
                    <a:buClr>
                      <a:schemeClr val="tx1"/>
                    </a:buClr>
                    <a:buSzPct val="100000"/>
                    <a:buFont typeface="Arial"/>
                    <a:buNone/>
                    <a:defRPr sz="4320" kern="1200" cap="none">
                      <a:solidFill>
                        <a:schemeClr val="tx1">
                          <a:tint val="75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4pPr>
                  <a:lvl5pPr marL="6583680" indent="0" algn="ctr" defTabSz="1645920" rtl="0" eaLnBrk="1" latinLnBrk="0" hangingPunct="1">
                    <a:spcBef>
                      <a:spcPts val="0"/>
                    </a:spcBef>
                    <a:spcAft>
                      <a:spcPts val="3600"/>
                    </a:spcAft>
                    <a:buClr>
                      <a:schemeClr val="tx1"/>
                    </a:buClr>
                    <a:buSzPct val="100000"/>
                    <a:buFont typeface="Arial"/>
                    <a:buNone/>
                    <a:defRPr sz="4320" kern="1200" cap="none">
                      <a:solidFill>
                        <a:schemeClr val="tx1">
                          <a:tint val="75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5pPr>
                  <a:lvl6pPr marL="8229600" indent="0" algn="ctr" defTabSz="1645920" rtl="0" eaLnBrk="1" latinLnBrk="0" hangingPunct="1">
                    <a:spcBef>
                      <a:spcPts val="0"/>
                    </a:spcBef>
                    <a:spcAft>
                      <a:spcPts val="3600"/>
                    </a:spcAft>
                    <a:buClr>
                      <a:schemeClr val="tx1"/>
                    </a:buClr>
                    <a:buSzPct val="100000"/>
                    <a:buFont typeface="Arial"/>
                    <a:buNone/>
                    <a:defRPr sz="4320" kern="1200" cap="none">
                      <a:solidFill>
                        <a:schemeClr val="tx1">
                          <a:tint val="75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6pPr>
                  <a:lvl7pPr marL="9875520" indent="0" algn="ctr" defTabSz="1645920" rtl="0" eaLnBrk="1" latinLnBrk="0" hangingPunct="1">
                    <a:spcBef>
                      <a:spcPts val="0"/>
                    </a:spcBef>
                    <a:spcAft>
                      <a:spcPts val="3600"/>
                    </a:spcAft>
                    <a:buClr>
                      <a:schemeClr val="tx1"/>
                    </a:buClr>
                    <a:buSzPct val="100000"/>
                    <a:buFont typeface="Arial"/>
                    <a:buNone/>
                    <a:defRPr sz="4320" kern="1200" cap="none">
                      <a:solidFill>
                        <a:schemeClr val="tx1">
                          <a:tint val="75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7pPr>
                  <a:lvl8pPr marL="11521440" indent="0" algn="ctr" defTabSz="1645920" rtl="0" eaLnBrk="1" latinLnBrk="0" hangingPunct="1">
                    <a:spcBef>
                      <a:spcPts val="0"/>
                    </a:spcBef>
                    <a:spcAft>
                      <a:spcPts val="3600"/>
                    </a:spcAft>
                    <a:buClr>
                      <a:schemeClr val="tx1"/>
                    </a:buClr>
                    <a:buSzPct val="100000"/>
                    <a:buFont typeface="Arial"/>
                    <a:buNone/>
                    <a:defRPr sz="4320" kern="1200" cap="none">
                      <a:solidFill>
                        <a:schemeClr val="tx1">
                          <a:tint val="75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8pPr>
                  <a:lvl9pPr marL="13167360" indent="0" algn="ctr" defTabSz="1645920" rtl="0" eaLnBrk="1" latinLnBrk="0" hangingPunct="1">
                    <a:spcBef>
                      <a:spcPts val="0"/>
                    </a:spcBef>
                    <a:spcAft>
                      <a:spcPts val="3600"/>
                    </a:spcAft>
                    <a:buClr>
                      <a:schemeClr val="tx1"/>
                    </a:buClr>
                    <a:buSzPct val="100000"/>
                    <a:buFont typeface="Arial"/>
                    <a:buNone/>
                    <a:defRPr sz="4320" kern="1200" cap="none">
                      <a:solidFill>
                        <a:schemeClr val="tx1">
                          <a:tint val="75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457200" indent="-330200" algn="l">
                    <a:lnSpc>
                      <a:spcPct val="115000"/>
                    </a:lnSpc>
                    <a:spcAft>
                      <a:spcPts val="0"/>
                    </a:spcAft>
                    <a:buClr>
                      <a:schemeClr val="bg1"/>
                    </a:buClr>
                    <a:buSzPts val="1600"/>
                    <a:buFont typeface="Arial"/>
                    <a:buChar char="●"/>
                  </a:pPr>
                  <a:r>
                    <a:rPr lang="en-US" sz="2500" dirty="0">
                      <a:solidFill>
                        <a:schemeClr val="bg1"/>
                      </a:solidFill>
                    </a:rPr>
                    <a:t>Services</a:t>
                  </a:r>
                </a:p>
                <a:p>
                  <a:pPr marL="914400" lvl="1" indent="-304800" algn="l">
                    <a:spcAft>
                      <a:spcPts val="0"/>
                    </a:spcAft>
                    <a:buClr>
                      <a:schemeClr val="bg1"/>
                    </a:buClr>
                    <a:buSzPts val="1200"/>
                    <a:buFont typeface="Arial"/>
                    <a:buChar char="○"/>
                  </a:pPr>
                  <a:r>
                    <a:rPr lang="en-US" sz="2500" dirty="0">
                      <a:solidFill>
                        <a:schemeClr val="bg1"/>
                      </a:solidFill>
                    </a:rPr>
                    <a:t>Frontend </a:t>
                  </a:r>
                </a:p>
                <a:p>
                  <a:pPr marL="914400" lvl="1" indent="-304800" algn="l">
                    <a:spcAft>
                      <a:spcPts val="0"/>
                    </a:spcAft>
                    <a:buClr>
                      <a:schemeClr val="bg1"/>
                    </a:buClr>
                    <a:buSzPts val="1200"/>
                    <a:buFont typeface="Arial"/>
                    <a:buChar char="○"/>
                  </a:pPr>
                  <a:r>
                    <a:rPr lang="en-US" sz="2500" dirty="0">
                      <a:solidFill>
                        <a:schemeClr val="bg1"/>
                      </a:solidFill>
                    </a:rPr>
                    <a:t>Backend</a:t>
                  </a:r>
                </a:p>
                <a:p>
                  <a:pPr marL="914400" lvl="1" indent="-304800" algn="l">
                    <a:spcAft>
                      <a:spcPts val="0"/>
                    </a:spcAft>
                    <a:buClr>
                      <a:schemeClr val="bg1"/>
                    </a:buClr>
                    <a:buSzPts val="1200"/>
                    <a:buFont typeface="Arial"/>
                    <a:buChar char="○"/>
                  </a:pPr>
                  <a:r>
                    <a:rPr lang="en-US" sz="2500" dirty="0" err="1">
                      <a:solidFill>
                        <a:schemeClr val="bg1"/>
                      </a:solidFill>
                    </a:rPr>
                    <a:t>aws</a:t>
                  </a:r>
                  <a:r>
                    <a:rPr lang="en-US" sz="2500" dirty="0">
                      <a:solidFill>
                        <a:schemeClr val="bg1"/>
                      </a:solidFill>
                    </a:rPr>
                    <a:t> lambdas</a:t>
                  </a:r>
                </a:p>
                <a:p>
                  <a:pPr marL="457200" indent="-330200" algn="l">
                    <a:lnSpc>
                      <a:spcPct val="200000"/>
                    </a:lnSpc>
                    <a:spcAft>
                      <a:spcPts val="0"/>
                    </a:spcAft>
                    <a:buClr>
                      <a:schemeClr val="bg1"/>
                    </a:buClr>
                    <a:buSzPts val="1600"/>
                    <a:buFont typeface="Arial"/>
                    <a:buChar char="●"/>
                  </a:pPr>
                  <a:r>
                    <a:rPr lang="en-US" sz="2500" dirty="0">
                      <a:solidFill>
                        <a:schemeClr val="bg1"/>
                      </a:solidFill>
                    </a:rPr>
                    <a:t>Database</a:t>
                  </a:r>
                </a:p>
                <a:p>
                  <a:pPr marL="914400" lvl="1" indent="-304800" algn="l">
                    <a:spcAft>
                      <a:spcPts val="0"/>
                    </a:spcAft>
                    <a:buClr>
                      <a:schemeClr val="bg1"/>
                    </a:buClr>
                    <a:buSzPts val="1200"/>
                    <a:buFont typeface="Arial"/>
                    <a:buChar char="○"/>
                  </a:pPr>
                  <a:r>
                    <a:rPr lang="en-US" sz="2500" dirty="0">
                      <a:solidFill>
                        <a:schemeClr val="bg1"/>
                      </a:solidFill>
                    </a:rPr>
                    <a:t>Elastic Search(</a:t>
                  </a:r>
                  <a:r>
                    <a:rPr lang="en-US" sz="2500" dirty="0" err="1">
                      <a:solidFill>
                        <a:schemeClr val="bg1"/>
                      </a:solidFill>
                    </a:rPr>
                    <a:t>aws</a:t>
                  </a:r>
                  <a:r>
                    <a:rPr lang="en-US" sz="2500" dirty="0">
                      <a:solidFill>
                        <a:schemeClr val="bg1"/>
                      </a:solidFill>
                    </a:rPr>
                    <a:t>)</a:t>
                  </a:r>
                </a:p>
                <a:p>
                  <a:pPr marL="457200" indent="-330200" algn="l">
                    <a:lnSpc>
                      <a:spcPct val="200000"/>
                    </a:lnSpc>
                    <a:spcAft>
                      <a:spcPts val="0"/>
                    </a:spcAft>
                    <a:buClr>
                      <a:schemeClr val="bg1"/>
                    </a:buClr>
                    <a:buSzPts val="1600"/>
                    <a:buFont typeface="Arial"/>
                    <a:buChar char="●"/>
                  </a:pPr>
                  <a:r>
                    <a:rPr lang="en-US" sz="2500" dirty="0" err="1">
                      <a:solidFill>
                        <a:schemeClr val="bg1"/>
                      </a:solidFill>
                    </a:rPr>
                    <a:t>Auth</a:t>
                  </a:r>
                  <a:r>
                    <a:rPr lang="en-US" sz="2500" dirty="0">
                      <a:solidFill>
                        <a:schemeClr val="bg1"/>
                      </a:solidFill>
                    </a:rPr>
                    <a:t> Service</a:t>
                  </a:r>
                </a:p>
                <a:p>
                  <a:pPr marL="914400" lvl="1" indent="-304800" algn="l">
                    <a:spcAft>
                      <a:spcPts val="0"/>
                    </a:spcAft>
                    <a:buClr>
                      <a:schemeClr val="bg1"/>
                    </a:buClr>
                    <a:buSzPts val="1200"/>
                    <a:buFont typeface="Arial"/>
                    <a:buChar char="○"/>
                  </a:pPr>
                  <a:r>
                    <a:rPr lang="en-US" sz="2500" dirty="0">
                      <a:solidFill>
                        <a:schemeClr val="bg1"/>
                      </a:solidFill>
                    </a:rPr>
                    <a:t>Firebase</a:t>
                  </a:r>
                </a:p>
                <a:p>
                  <a:pPr marL="457200" indent="-330200" algn="l">
                    <a:lnSpc>
                      <a:spcPct val="200000"/>
                    </a:lnSpc>
                    <a:spcAft>
                      <a:spcPts val="0"/>
                    </a:spcAft>
                    <a:buClr>
                      <a:schemeClr val="bg1"/>
                    </a:buClr>
                    <a:buSzPts val="1600"/>
                    <a:buFont typeface="Arial"/>
                    <a:buChar char="●"/>
                  </a:pPr>
                  <a:r>
                    <a:rPr lang="en-US" sz="2500" dirty="0">
                      <a:solidFill>
                        <a:schemeClr val="bg1"/>
                      </a:solidFill>
                    </a:rPr>
                    <a:t>Infrastructure</a:t>
                  </a:r>
                </a:p>
                <a:p>
                  <a:pPr marL="914400" lvl="1" indent="-304800" algn="l">
                    <a:spcAft>
                      <a:spcPts val="0"/>
                    </a:spcAft>
                    <a:buClr>
                      <a:schemeClr val="bg1"/>
                    </a:buClr>
                    <a:buSzPts val="1200"/>
                    <a:buFont typeface="Arial"/>
                    <a:buChar char="○"/>
                  </a:pPr>
                  <a:r>
                    <a:rPr lang="en-US" sz="2500" dirty="0">
                      <a:solidFill>
                        <a:schemeClr val="bg1"/>
                      </a:solidFill>
                    </a:rPr>
                    <a:t>Semaphore CI</a:t>
                  </a:r>
                </a:p>
                <a:p>
                  <a:pPr marL="914400" lvl="1" indent="-304800" algn="l">
                    <a:spcAft>
                      <a:spcPts val="0"/>
                    </a:spcAft>
                    <a:buClr>
                      <a:schemeClr val="bg1"/>
                    </a:buClr>
                    <a:buSzPts val="1200"/>
                    <a:buFont typeface="Arial"/>
                    <a:buChar char="○"/>
                  </a:pPr>
                  <a:r>
                    <a:rPr lang="en-US" sz="2500" dirty="0">
                      <a:solidFill>
                        <a:schemeClr val="bg1"/>
                      </a:solidFill>
                    </a:rPr>
                    <a:t>Code Climate</a:t>
                  </a:r>
                </a:p>
                <a:p>
                  <a:pPr marL="914400" lvl="1" indent="-304800" algn="l">
                    <a:spcAft>
                      <a:spcPts val="0"/>
                    </a:spcAft>
                    <a:buClr>
                      <a:schemeClr val="bg1"/>
                    </a:buClr>
                    <a:buSzPts val="1200"/>
                    <a:buFont typeface="Arial"/>
                    <a:buChar char="○"/>
                  </a:pPr>
                  <a:r>
                    <a:rPr lang="en-US" sz="2500" dirty="0">
                      <a:solidFill>
                        <a:schemeClr val="bg1"/>
                      </a:solidFill>
                    </a:rPr>
                    <a:t>Docker</a:t>
                  </a:r>
                </a:p>
                <a:p>
                  <a:pPr marL="914400" lvl="1" indent="-304800" algn="l">
                    <a:spcAft>
                      <a:spcPts val="0"/>
                    </a:spcAft>
                    <a:buClr>
                      <a:schemeClr val="bg1"/>
                    </a:buClr>
                    <a:buSzPts val="1200"/>
                    <a:buFont typeface="Arial"/>
                    <a:buChar char="○"/>
                  </a:pPr>
                  <a:r>
                    <a:rPr lang="en-US" sz="2500" dirty="0">
                      <a:solidFill>
                        <a:schemeClr val="bg1"/>
                      </a:solidFill>
                    </a:rPr>
                    <a:t>Google Cloud</a:t>
                  </a:r>
                </a:p>
                <a:p>
                  <a:pPr marL="914400" lvl="1" indent="-304800" algn="l">
                    <a:spcAft>
                      <a:spcPts val="0"/>
                    </a:spcAft>
                    <a:buClr>
                      <a:schemeClr val="bg1"/>
                    </a:buClr>
                    <a:buSzPts val="1200"/>
                    <a:buFont typeface="Arial"/>
                    <a:buChar char="○"/>
                  </a:pPr>
                  <a:r>
                    <a:rPr lang="en-US" sz="2500" dirty="0">
                      <a:solidFill>
                        <a:schemeClr val="bg1"/>
                      </a:solidFill>
                    </a:rPr>
                    <a:t>Kubernetes</a:t>
                  </a:r>
                </a:p>
              </p:txBody>
            </p:sp>
            <p:pic>
              <p:nvPicPr>
                <p:cNvPr id="108" name="Google Shape;96;p18">
                  <a:extLst>
                    <a:ext uri="{FF2B5EF4-FFF2-40B4-BE49-F238E27FC236}">
                      <a16:creationId xmlns:a16="http://schemas.microsoft.com/office/drawing/2014/main" id="{662DD678-23E3-654F-9A03-FB8780D1B82A}"/>
                    </a:ext>
                  </a:extLst>
                </p:cNvPr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7316364" y="19367366"/>
                  <a:ext cx="1244300" cy="6852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9" name="Google Shape;97;p18">
                  <a:extLst>
                    <a:ext uri="{FF2B5EF4-FFF2-40B4-BE49-F238E27FC236}">
                      <a16:creationId xmlns:a16="http://schemas.microsoft.com/office/drawing/2014/main" id="{90C3CF7A-26BE-954F-B210-CB3FA922E89C}"/>
                    </a:ext>
                  </a:extLst>
                </p:cNvPr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8750164" y="19367356"/>
                  <a:ext cx="669670" cy="685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0" name="Google Shape;98;p18">
                  <a:extLst>
                    <a:ext uri="{FF2B5EF4-FFF2-40B4-BE49-F238E27FC236}">
                      <a16:creationId xmlns:a16="http://schemas.microsoft.com/office/drawing/2014/main" id="{78230040-3910-7745-933F-3E5C6BF6E537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6540633" y="20717401"/>
                  <a:ext cx="754775" cy="7008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1" name="Google Shape;99;p18">
                  <a:extLst>
                    <a:ext uri="{FF2B5EF4-FFF2-40B4-BE49-F238E27FC236}">
                      <a16:creationId xmlns:a16="http://schemas.microsoft.com/office/drawing/2014/main" id="{1F358826-E0BA-D44B-A0E9-8420E83ABF4B}"/>
                    </a:ext>
                  </a:extLst>
                </p:cNvPr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6535644" y="21783633"/>
                  <a:ext cx="1484807" cy="700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2" name="Google Shape;100;p18">
                  <a:extLst>
                    <a:ext uri="{FF2B5EF4-FFF2-40B4-BE49-F238E27FC236}">
                      <a16:creationId xmlns:a16="http://schemas.microsoft.com/office/drawing/2014/main" id="{2F1D9983-2EBD-3549-AD63-7A48767C8862}"/>
                    </a:ext>
                  </a:extLst>
                </p:cNvPr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6535589" y="22905518"/>
                  <a:ext cx="700850" cy="700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3" name="Google Shape;101;p18">
                  <a:extLst>
                    <a:ext uri="{FF2B5EF4-FFF2-40B4-BE49-F238E27FC236}">
                      <a16:creationId xmlns:a16="http://schemas.microsoft.com/office/drawing/2014/main" id="{CE8C0EA9-F4EF-7247-9DDD-210B77B98279}"/>
                    </a:ext>
                  </a:extLst>
                </p:cNvPr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7465536" y="22898737"/>
                  <a:ext cx="700850" cy="71441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4" name="Google Shape;102;p18">
                  <a:extLst>
                    <a:ext uri="{FF2B5EF4-FFF2-40B4-BE49-F238E27FC236}">
                      <a16:creationId xmlns:a16="http://schemas.microsoft.com/office/drawing/2014/main" id="{092D0A64-96AC-154E-AA7A-51F7E852711E}"/>
                    </a:ext>
                  </a:extLst>
                </p:cNvPr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395485" y="22910026"/>
                  <a:ext cx="669675" cy="6918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5" name="Google Shape;103;p18">
                  <a:extLst>
                    <a:ext uri="{FF2B5EF4-FFF2-40B4-BE49-F238E27FC236}">
                      <a16:creationId xmlns:a16="http://schemas.microsoft.com/office/drawing/2014/main" id="{EC70937B-DC56-BD40-901C-A6E56F05EF30}"/>
                    </a:ext>
                  </a:extLst>
                </p:cNvPr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6543760" y="23888721"/>
                  <a:ext cx="669675" cy="6696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6" name="Google Shape;104;p18">
                  <a:extLst>
                    <a:ext uri="{FF2B5EF4-FFF2-40B4-BE49-F238E27FC236}">
                      <a16:creationId xmlns:a16="http://schemas.microsoft.com/office/drawing/2014/main" id="{A4C2C6C7-E2FB-EF43-8842-6A1803E1652E}"/>
                    </a:ext>
                  </a:extLst>
                </p:cNvPr>
                <p:cNvPicPr preferRelativeResize="0"/>
                <p:nvPr/>
              </p:nvPicPr>
              <p:blipFill>
                <a:blip r:embed="rId13">
                  <a:alphaModFix/>
                </a:blip>
                <a:stretch>
                  <a:fillRect/>
                </a:stretch>
              </p:blipFill>
              <p:spPr>
                <a:xfrm>
                  <a:off x="7593022" y="23889108"/>
                  <a:ext cx="1244301" cy="69347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id="{F56B0A55-1A4F-CD4D-B190-404291C7348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236964" y="17261684"/>
                  <a:ext cx="4366663" cy="1003699"/>
                </a:xfrm>
                <a:custGeom>
                  <a:avLst/>
                  <a:gdLst>
                    <a:gd name="connsiteX0" fmla="*/ 0 w 1070640"/>
                    <a:gd name="connsiteY0" fmla="*/ 0 h 2854301"/>
                    <a:gd name="connsiteX1" fmla="*/ 1070640 w 1070640"/>
                    <a:gd name="connsiteY1" fmla="*/ 0 h 2854301"/>
                    <a:gd name="connsiteX2" fmla="*/ 1070640 w 1070640"/>
                    <a:gd name="connsiteY2" fmla="*/ 2854301 h 2854301"/>
                    <a:gd name="connsiteX3" fmla="*/ 0 w 1070640"/>
                    <a:gd name="connsiteY3" fmla="*/ 2854301 h 2854301"/>
                    <a:gd name="connsiteX4" fmla="*/ 0 w 1070640"/>
                    <a:gd name="connsiteY4" fmla="*/ 0 h 2854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0640" h="2854301">
                      <a:moveTo>
                        <a:pt x="0" y="0"/>
                      </a:moveTo>
                      <a:lnTo>
                        <a:pt x="1070640" y="0"/>
                      </a:lnTo>
                      <a:lnTo>
                        <a:pt x="1070640" y="2854301"/>
                      </a:lnTo>
                      <a:lnTo>
                        <a:pt x="0" y="28543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8740" tIns="39370" rIns="78740" bIns="39370" numCol="1" spcCol="1270" anchor="ctr" anchorCtr="0">
                  <a:noAutofit/>
                </a:bodyPr>
                <a:lstStyle/>
                <a:p>
                  <a:pPr lvl="0" defTabSz="1377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5000" dirty="0">
                      <a:solidFill>
                        <a:schemeClr val="bg1"/>
                      </a:solidFill>
                    </a:rPr>
                    <a:t>Technologies</a:t>
                  </a:r>
                </a:p>
              </p:txBody>
            </p:sp>
            <p:pic>
              <p:nvPicPr>
                <p:cNvPr id="119" name="Picture 118">
                  <a:extLst>
                    <a:ext uri="{FF2B5EF4-FFF2-40B4-BE49-F238E27FC236}">
                      <a16:creationId xmlns:a16="http://schemas.microsoft.com/office/drawing/2014/main" id="{621519C2-8FFD-BD42-A6A1-B206E52E40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75642" y="19252054"/>
                  <a:ext cx="926383" cy="926383"/>
                </a:xfrm>
                <a:prstGeom prst="rect">
                  <a:avLst/>
                </a:prstGeom>
              </p:spPr>
            </p:pic>
            <p:pic>
              <p:nvPicPr>
                <p:cNvPr id="120" name="Graphic 119" descr="Mining tools">
                  <a:extLst>
                    <a:ext uri="{FF2B5EF4-FFF2-40B4-BE49-F238E27FC236}">
                      <a16:creationId xmlns:a16="http://schemas.microsoft.com/office/drawing/2014/main" id="{367B82D7-8F4D-B24A-A883-C295808081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89587" y="17202898"/>
                  <a:ext cx="1698094" cy="1698094"/>
                </a:xfrm>
                <a:prstGeom prst="rect">
                  <a:avLst/>
                </a:prstGeom>
              </p:spPr>
            </p:pic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B867195D-7114-ED40-A740-7BFEDDEFBBFD}"/>
                  </a:ext>
                </a:extLst>
              </p:cNvPr>
              <p:cNvGrpSpPr/>
              <p:nvPr/>
            </p:nvGrpSpPr>
            <p:grpSpPr>
              <a:xfrm>
                <a:off x="2514599" y="27107469"/>
                <a:ext cx="8860566" cy="10078131"/>
                <a:chOff x="2514600" y="27107469"/>
                <a:chExt cx="8860566" cy="10078131"/>
              </a:xfrm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2A3F8FAF-4F08-074E-AAA8-5320C4DA470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514600" y="27107469"/>
                  <a:ext cx="8860566" cy="9306422"/>
                  <a:chOff x="12472853" y="26660792"/>
                  <a:chExt cx="10744798" cy="11285468"/>
                </a:xfrm>
                <a:solidFill>
                  <a:schemeClr val="accent1">
                    <a:lumMod val="60000"/>
                    <a:lumOff val="40000"/>
                  </a:schemeClr>
                </a:solidFill>
              </p:grpSpPr>
              <p:sp>
                <p:nvSpPr>
                  <p:cNvPr id="80" name="Rounded Rectangle 79">
                    <a:extLst>
                      <a:ext uri="{FF2B5EF4-FFF2-40B4-BE49-F238E27FC236}">
                        <a16:creationId xmlns:a16="http://schemas.microsoft.com/office/drawing/2014/main" id="{400FD4D6-ED36-3946-915F-4674D15145FD}"/>
                      </a:ext>
                    </a:extLst>
                  </p:cNvPr>
                  <p:cNvSpPr/>
                  <p:nvPr/>
                </p:nvSpPr>
                <p:spPr>
                  <a:xfrm>
                    <a:off x="12472853" y="27374773"/>
                    <a:ext cx="8815362" cy="10571487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3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3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2E24022E-DDCD-6D4F-A23D-569D376F5466}"/>
                      </a:ext>
                    </a:extLst>
                  </p:cNvPr>
                  <p:cNvSpPr/>
                  <p:nvPr/>
                </p:nvSpPr>
                <p:spPr>
                  <a:xfrm>
                    <a:off x="20363350" y="26660792"/>
                    <a:ext cx="2854301" cy="2854301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3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3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06F45E86-4221-7B47-B6A4-A4FA755716DB}"/>
                      </a:ext>
                    </a:extLst>
                  </p:cNvPr>
                  <p:cNvSpPr/>
                  <p:nvPr/>
                </p:nvSpPr>
                <p:spPr>
                  <a:xfrm>
                    <a:off x="20524086" y="26868742"/>
                    <a:ext cx="2514600" cy="2438399"/>
                  </a:xfrm>
                  <a:prstGeom prst="ellipse">
                    <a:avLst/>
                  </a:prstGeom>
                  <a:grpFill/>
                  <a:ln w="571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4" name="Google Shape;122;p21">
                  <a:extLst>
                    <a:ext uri="{FF2B5EF4-FFF2-40B4-BE49-F238E27FC236}">
                      <a16:creationId xmlns:a16="http://schemas.microsoft.com/office/drawing/2014/main" id="{A6B656C5-C2D0-2D4C-8EAC-A033970DD2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837906" y="29362481"/>
                  <a:ext cx="5282623" cy="7823119"/>
                </a:xfrm>
                <a:prstGeom prst="rect">
                  <a:avLst/>
                </a:prstGeom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0" indent="0" algn="r" defTabSz="1645920" rtl="0" eaLnBrk="1" latinLnBrk="0" hangingPunct="1">
                    <a:spcBef>
                      <a:spcPts val="0"/>
                    </a:spcBef>
                    <a:spcAft>
                      <a:spcPts val="3600"/>
                    </a:spcAft>
                    <a:buClr>
                      <a:schemeClr val="tx1"/>
                    </a:buClr>
                    <a:buSzPct val="100000"/>
                    <a:buFont typeface="Arial"/>
                    <a:buNone/>
                    <a:defRPr sz="6480" kern="1200" cap="all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1pPr>
                  <a:lvl2pPr marL="1645920" indent="0" algn="ctr" defTabSz="1645920" rtl="0" eaLnBrk="1" latinLnBrk="0" hangingPunct="1">
                    <a:spcBef>
                      <a:spcPts val="0"/>
                    </a:spcBef>
                    <a:spcAft>
                      <a:spcPts val="3600"/>
                    </a:spcAft>
                    <a:buClr>
                      <a:schemeClr val="tx1"/>
                    </a:buClr>
                    <a:buSzPct val="100000"/>
                    <a:buFont typeface="Arial"/>
                    <a:buNone/>
                    <a:defRPr sz="5760" kern="1200" cap="none">
                      <a:solidFill>
                        <a:schemeClr val="tx1">
                          <a:tint val="75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2pPr>
                  <a:lvl3pPr marL="3291840" indent="0" algn="ctr" defTabSz="1645920" rtl="0" eaLnBrk="1" latinLnBrk="0" hangingPunct="1">
                    <a:spcBef>
                      <a:spcPts val="0"/>
                    </a:spcBef>
                    <a:spcAft>
                      <a:spcPts val="3600"/>
                    </a:spcAft>
                    <a:buClr>
                      <a:schemeClr val="tx1"/>
                    </a:buClr>
                    <a:buSzPct val="100000"/>
                    <a:buFont typeface="Arial"/>
                    <a:buNone/>
                    <a:defRPr sz="5040" kern="1200" cap="none">
                      <a:solidFill>
                        <a:schemeClr val="tx1">
                          <a:tint val="75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3pPr>
                  <a:lvl4pPr marL="4937760" indent="0" algn="ctr" defTabSz="1645920" rtl="0" eaLnBrk="1" latinLnBrk="0" hangingPunct="1">
                    <a:spcBef>
                      <a:spcPts val="0"/>
                    </a:spcBef>
                    <a:spcAft>
                      <a:spcPts val="3600"/>
                    </a:spcAft>
                    <a:buClr>
                      <a:schemeClr val="tx1"/>
                    </a:buClr>
                    <a:buSzPct val="100000"/>
                    <a:buFont typeface="Arial"/>
                    <a:buNone/>
                    <a:defRPr sz="4320" kern="1200" cap="none">
                      <a:solidFill>
                        <a:schemeClr val="tx1">
                          <a:tint val="75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4pPr>
                  <a:lvl5pPr marL="6583680" indent="0" algn="ctr" defTabSz="1645920" rtl="0" eaLnBrk="1" latinLnBrk="0" hangingPunct="1">
                    <a:spcBef>
                      <a:spcPts val="0"/>
                    </a:spcBef>
                    <a:spcAft>
                      <a:spcPts val="3600"/>
                    </a:spcAft>
                    <a:buClr>
                      <a:schemeClr val="tx1"/>
                    </a:buClr>
                    <a:buSzPct val="100000"/>
                    <a:buFont typeface="Arial"/>
                    <a:buNone/>
                    <a:defRPr sz="4320" kern="1200" cap="none">
                      <a:solidFill>
                        <a:schemeClr val="tx1">
                          <a:tint val="75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5pPr>
                  <a:lvl6pPr marL="8229600" indent="0" algn="ctr" defTabSz="1645920" rtl="0" eaLnBrk="1" latinLnBrk="0" hangingPunct="1">
                    <a:spcBef>
                      <a:spcPts val="0"/>
                    </a:spcBef>
                    <a:spcAft>
                      <a:spcPts val="3600"/>
                    </a:spcAft>
                    <a:buClr>
                      <a:schemeClr val="tx1"/>
                    </a:buClr>
                    <a:buSzPct val="100000"/>
                    <a:buFont typeface="Arial"/>
                    <a:buNone/>
                    <a:defRPr sz="4320" kern="1200" cap="none">
                      <a:solidFill>
                        <a:schemeClr val="tx1">
                          <a:tint val="75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6pPr>
                  <a:lvl7pPr marL="9875520" indent="0" algn="ctr" defTabSz="1645920" rtl="0" eaLnBrk="1" latinLnBrk="0" hangingPunct="1">
                    <a:spcBef>
                      <a:spcPts val="0"/>
                    </a:spcBef>
                    <a:spcAft>
                      <a:spcPts val="3600"/>
                    </a:spcAft>
                    <a:buClr>
                      <a:schemeClr val="tx1"/>
                    </a:buClr>
                    <a:buSzPct val="100000"/>
                    <a:buFont typeface="Arial"/>
                    <a:buNone/>
                    <a:defRPr sz="4320" kern="1200" cap="none">
                      <a:solidFill>
                        <a:schemeClr val="tx1">
                          <a:tint val="75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7pPr>
                  <a:lvl8pPr marL="11521440" indent="0" algn="ctr" defTabSz="1645920" rtl="0" eaLnBrk="1" latinLnBrk="0" hangingPunct="1">
                    <a:spcBef>
                      <a:spcPts val="0"/>
                    </a:spcBef>
                    <a:spcAft>
                      <a:spcPts val="3600"/>
                    </a:spcAft>
                    <a:buClr>
                      <a:schemeClr val="tx1"/>
                    </a:buClr>
                    <a:buSzPct val="100000"/>
                    <a:buFont typeface="Arial"/>
                    <a:buNone/>
                    <a:defRPr sz="4320" kern="1200" cap="none">
                      <a:solidFill>
                        <a:schemeClr val="tx1">
                          <a:tint val="75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8pPr>
                  <a:lvl9pPr marL="13167360" indent="0" algn="ctr" defTabSz="1645920" rtl="0" eaLnBrk="1" latinLnBrk="0" hangingPunct="1">
                    <a:spcBef>
                      <a:spcPts val="0"/>
                    </a:spcBef>
                    <a:spcAft>
                      <a:spcPts val="3600"/>
                    </a:spcAft>
                    <a:buClr>
                      <a:schemeClr val="tx1"/>
                    </a:buClr>
                    <a:buSzPct val="100000"/>
                    <a:buFont typeface="Arial"/>
                    <a:buNone/>
                    <a:defRPr sz="4320" kern="1200" cap="none">
                      <a:solidFill>
                        <a:schemeClr val="tx1">
                          <a:tint val="75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457200" indent="-330200" algn="l">
                    <a:spcAft>
                      <a:spcPts val="0"/>
                    </a:spcAft>
                    <a:buClr>
                      <a:schemeClr val="bg1"/>
                    </a:buClr>
                    <a:buSzPts val="1600"/>
                    <a:buFont typeface="Arial"/>
                    <a:buChar char="●"/>
                  </a:pPr>
                  <a:r>
                    <a:rPr lang="en-US" sz="2500" cap="none" dirty="0">
                      <a:solidFill>
                        <a:schemeClr val="bg1"/>
                      </a:solidFill>
                    </a:rPr>
                    <a:t>Jest &amp; Enzyme </a:t>
                  </a:r>
                </a:p>
                <a:p>
                  <a:pPr marL="914400" lvl="1" indent="-304800" algn="l">
                    <a:spcAft>
                      <a:spcPts val="0"/>
                    </a:spcAft>
                    <a:buClr>
                      <a:schemeClr val="bg1"/>
                    </a:buClr>
                    <a:buSzPts val="1200"/>
                    <a:buFont typeface="Arial"/>
                    <a:buChar char="○"/>
                  </a:pPr>
                  <a:r>
                    <a:rPr lang="en-US" sz="2500" dirty="0">
                      <a:solidFill>
                        <a:schemeClr val="bg1"/>
                      </a:solidFill>
                    </a:rPr>
                    <a:t>NodeJS and ReactJS</a:t>
                  </a:r>
                </a:p>
                <a:p>
                  <a:pPr marL="457200" indent="-330200" algn="l">
                    <a:lnSpc>
                      <a:spcPct val="200000"/>
                    </a:lnSpc>
                    <a:spcAft>
                      <a:spcPts val="0"/>
                    </a:spcAft>
                    <a:buClr>
                      <a:schemeClr val="bg1"/>
                    </a:buClr>
                    <a:buSzPts val="1600"/>
                    <a:buFont typeface="Arial"/>
                    <a:buChar char="●"/>
                  </a:pPr>
                  <a:r>
                    <a:rPr lang="en-US" sz="2500" cap="none" dirty="0">
                      <a:solidFill>
                        <a:schemeClr val="bg1"/>
                      </a:solidFill>
                    </a:rPr>
                    <a:t>Python Unit Test</a:t>
                  </a:r>
                </a:p>
                <a:p>
                  <a:pPr marL="914400" lvl="1" indent="-304800" algn="l">
                    <a:spcAft>
                      <a:spcPts val="0"/>
                    </a:spcAft>
                    <a:buClr>
                      <a:schemeClr val="bg1"/>
                    </a:buClr>
                    <a:buSzPts val="1200"/>
                    <a:buFont typeface="Arial"/>
                    <a:buChar char="○"/>
                  </a:pPr>
                  <a:r>
                    <a:rPr lang="en-US" sz="2500" dirty="0" err="1">
                      <a:solidFill>
                        <a:schemeClr val="bg1"/>
                      </a:solidFill>
                    </a:rPr>
                    <a:t>aws</a:t>
                  </a:r>
                  <a:r>
                    <a:rPr lang="en-US" sz="2500" dirty="0">
                      <a:solidFill>
                        <a:schemeClr val="bg1"/>
                      </a:solidFill>
                    </a:rPr>
                    <a:t> lambda</a:t>
                  </a:r>
                </a:p>
                <a:p>
                  <a:pPr marL="457200" indent="-330200" algn="l">
                    <a:lnSpc>
                      <a:spcPct val="200000"/>
                    </a:lnSpc>
                    <a:spcAft>
                      <a:spcPts val="0"/>
                    </a:spcAft>
                    <a:buClr>
                      <a:schemeClr val="bg1"/>
                    </a:buClr>
                    <a:buSzPts val="1600"/>
                    <a:buFont typeface="Arial"/>
                    <a:buChar char="●"/>
                  </a:pPr>
                  <a:r>
                    <a:rPr lang="en-US" sz="2500" cap="none" dirty="0">
                      <a:solidFill>
                        <a:schemeClr val="bg1"/>
                      </a:solidFill>
                    </a:rPr>
                    <a:t>Code Coverage</a:t>
                  </a:r>
                </a:p>
                <a:p>
                  <a:pPr marL="914400" lvl="1" indent="-304800" algn="l">
                    <a:spcAft>
                      <a:spcPts val="0"/>
                    </a:spcAft>
                    <a:buClr>
                      <a:schemeClr val="bg1"/>
                    </a:buClr>
                    <a:buSzPts val="1200"/>
                    <a:buFont typeface="Arial"/>
                    <a:buChar char="○"/>
                  </a:pPr>
                  <a:r>
                    <a:rPr lang="en-US" sz="2500" dirty="0">
                      <a:solidFill>
                        <a:schemeClr val="bg1"/>
                      </a:solidFill>
                    </a:rPr>
                    <a:t>Backend Coverage (91%)</a:t>
                  </a:r>
                </a:p>
                <a:p>
                  <a:pPr marL="914400" lvl="1" indent="-304800" algn="l">
                    <a:spcAft>
                      <a:spcPts val="0"/>
                    </a:spcAft>
                    <a:buClr>
                      <a:schemeClr val="bg1"/>
                    </a:buClr>
                    <a:buSzPts val="1200"/>
                    <a:buFont typeface="Arial"/>
                    <a:buChar char="○"/>
                  </a:pPr>
                  <a:r>
                    <a:rPr lang="en-US" sz="2500" dirty="0">
                      <a:solidFill>
                        <a:schemeClr val="bg1"/>
                      </a:solidFill>
                    </a:rPr>
                    <a:t>Frontend Coverage (88%)</a:t>
                  </a:r>
                </a:p>
                <a:p>
                  <a:pPr marL="914400" lvl="1" indent="-304800" algn="l">
                    <a:spcAft>
                      <a:spcPts val="0"/>
                    </a:spcAft>
                    <a:buClr>
                      <a:schemeClr val="bg1"/>
                    </a:buClr>
                    <a:buSzPts val="1200"/>
                    <a:buFont typeface="Arial"/>
                    <a:buChar char="○"/>
                  </a:pPr>
                  <a:r>
                    <a:rPr lang="en-US" sz="2500" dirty="0" err="1">
                      <a:solidFill>
                        <a:schemeClr val="bg1"/>
                      </a:solidFill>
                    </a:rPr>
                    <a:t>aws</a:t>
                  </a:r>
                  <a:r>
                    <a:rPr lang="en-US" sz="2500" dirty="0">
                      <a:solidFill>
                        <a:schemeClr val="bg1"/>
                      </a:solidFill>
                    </a:rPr>
                    <a:t> lambda Coverage (92%)</a:t>
                  </a:r>
                </a:p>
                <a:p>
                  <a:pPr marL="457200" indent="-330200" algn="l">
                    <a:lnSpc>
                      <a:spcPct val="200000"/>
                    </a:lnSpc>
                    <a:spcAft>
                      <a:spcPts val="0"/>
                    </a:spcAft>
                    <a:buClr>
                      <a:schemeClr val="bg1"/>
                    </a:buClr>
                    <a:buSzPts val="1600"/>
                    <a:buFont typeface="Arial"/>
                    <a:buChar char="●"/>
                  </a:pPr>
                  <a:r>
                    <a:rPr lang="en-US" sz="2500" cap="none" dirty="0">
                      <a:solidFill>
                        <a:schemeClr val="bg1"/>
                      </a:solidFill>
                    </a:rPr>
                    <a:t>Code coverage tool: Istanbul</a:t>
                  </a:r>
                </a:p>
                <a:p>
                  <a:pPr marL="457200" indent="-330200" algn="l">
                    <a:lnSpc>
                      <a:spcPct val="200000"/>
                    </a:lnSpc>
                    <a:spcAft>
                      <a:spcPts val="0"/>
                    </a:spcAft>
                    <a:buClr>
                      <a:schemeClr val="bg1"/>
                    </a:buClr>
                    <a:buSzPts val="1600"/>
                    <a:buFont typeface="Arial"/>
                    <a:buChar char="●"/>
                  </a:pPr>
                  <a:r>
                    <a:rPr lang="en-US" sz="2500" cap="none" dirty="0">
                      <a:solidFill>
                        <a:schemeClr val="bg1"/>
                      </a:solidFill>
                    </a:rPr>
                    <a:t>Overall code coverage: 89%</a:t>
                  </a:r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5A6DE776-E491-D042-AFC5-57F0AA5EE73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621792" y="27993981"/>
                  <a:ext cx="4068929" cy="1003699"/>
                </a:xfrm>
                <a:custGeom>
                  <a:avLst/>
                  <a:gdLst>
                    <a:gd name="connsiteX0" fmla="*/ 0 w 1070640"/>
                    <a:gd name="connsiteY0" fmla="*/ 0 h 2854301"/>
                    <a:gd name="connsiteX1" fmla="*/ 1070640 w 1070640"/>
                    <a:gd name="connsiteY1" fmla="*/ 0 h 2854301"/>
                    <a:gd name="connsiteX2" fmla="*/ 1070640 w 1070640"/>
                    <a:gd name="connsiteY2" fmla="*/ 2854301 h 2854301"/>
                    <a:gd name="connsiteX3" fmla="*/ 0 w 1070640"/>
                    <a:gd name="connsiteY3" fmla="*/ 2854301 h 2854301"/>
                    <a:gd name="connsiteX4" fmla="*/ 0 w 1070640"/>
                    <a:gd name="connsiteY4" fmla="*/ 0 h 2854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0640" h="2854301">
                      <a:moveTo>
                        <a:pt x="0" y="0"/>
                      </a:moveTo>
                      <a:lnTo>
                        <a:pt x="1070640" y="0"/>
                      </a:lnTo>
                      <a:lnTo>
                        <a:pt x="1070640" y="2854301"/>
                      </a:lnTo>
                      <a:lnTo>
                        <a:pt x="0" y="28543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8740" tIns="39370" rIns="78740" bIns="39370" numCol="1" spcCol="1270" anchor="ctr" anchorCtr="0">
                  <a:noAutofit/>
                </a:bodyPr>
                <a:lstStyle/>
                <a:p>
                  <a:pPr lvl="0" defTabSz="1377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5000" dirty="0">
                      <a:solidFill>
                        <a:schemeClr val="bg1"/>
                      </a:solidFill>
                    </a:rPr>
                    <a:t>Unit Testing</a:t>
                  </a:r>
                </a:p>
              </p:txBody>
            </p:sp>
            <p:pic>
              <p:nvPicPr>
                <p:cNvPr id="126" name="Google Shape;124;p21">
                  <a:extLst>
                    <a:ext uri="{FF2B5EF4-FFF2-40B4-BE49-F238E27FC236}">
                      <a16:creationId xmlns:a16="http://schemas.microsoft.com/office/drawing/2014/main" id="{B4BFAEB8-D396-EB41-9DAC-1F06AD2C892D}"/>
                    </a:ext>
                  </a:extLst>
                </p:cNvPr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>
                  <a:off x="7663844" y="30831461"/>
                  <a:ext cx="708880" cy="6685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7" name="Google Shape;125;p21">
                  <a:extLst>
                    <a:ext uri="{FF2B5EF4-FFF2-40B4-BE49-F238E27FC236}">
                      <a16:creationId xmlns:a16="http://schemas.microsoft.com/office/drawing/2014/main" id="{A0BF5BE5-8360-8D4F-A30B-0D29B70B6A02}"/>
                    </a:ext>
                  </a:extLst>
                </p:cNvPr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7633584" y="33449720"/>
                  <a:ext cx="769400" cy="6685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8" name="Google Shape;126;p21">
                  <a:extLst>
                    <a:ext uri="{FF2B5EF4-FFF2-40B4-BE49-F238E27FC236}">
                      <a16:creationId xmlns:a16="http://schemas.microsoft.com/office/drawing/2014/main" id="{1319465B-0938-204E-95BA-7EAF89A335A0}"/>
                    </a:ext>
                  </a:extLst>
                </p:cNvPr>
                <p:cNvPicPr preferRelativeResize="0"/>
                <p:nvPr/>
              </p:nvPicPr>
              <p:blipFill>
                <a:blip r:embed="rId19">
                  <a:alphaModFix/>
                </a:blip>
                <a:stretch>
                  <a:fillRect/>
                </a:stretch>
              </p:blipFill>
              <p:spPr>
                <a:xfrm>
                  <a:off x="7642155" y="29651591"/>
                  <a:ext cx="1279299" cy="6685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9" name="Google Shape;127;p21">
                  <a:extLst>
                    <a:ext uri="{FF2B5EF4-FFF2-40B4-BE49-F238E27FC236}">
                      <a16:creationId xmlns:a16="http://schemas.microsoft.com/office/drawing/2014/main" id="{E4EAFE0E-9E6A-A643-A6E0-5C4202F5D063}"/>
                    </a:ext>
                  </a:extLst>
                </p:cNvPr>
                <p:cNvPicPr preferRelativeResize="0"/>
                <p:nvPr/>
              </p:nvPicPr>
              <p:blipFill>
                <a:blip r:embed="rId20">
                  <a:alphaModFix/>
                </a:blip>
                <a:stretch>
                  <a:fillRect/>
                </a:stretch>
              </p:blipFill>
              <p:spPr>
                <a:xfrm>
                  <a:off x="7620271" y="32127266"/>
                  <a:ext cx="1790634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0" name="Google Shape;128;p21">
                  <a:extLst>
                    <a:ext uri="{FF2B5EF4-FFF2-40B4-BE49-F238E27FC236}">
                      <a16:creationId xmlns:a16="http://schemas.microsoft.com/office/drawing/2014/main" id="{9F8ADC7E-AA1D-2844-81C2-BAC5005C7A14}"/>
                    </a:ext>
                  </a:extLst>
                </p:cNvPr>
                <p:cNvPicPr preferRelativeResize="0"/>
                <p:nvPr/>
              </p:nvPicPr>
              <p:blipFill>
                <a:blip r:embed="rId21">
                  <a:alphaModFix/>
                </a:blip>
                <a:stretch>
                  <a:fillRect/>
                </a:stretch>
              </p:blipFill>
              <p:spPr>
                <a:xfrm>
                  <a:off x="8991600" y="29632716"/>
                  <a:ext cx="668575" cy="6685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" name="Graphic 16" descr="Tools">
                  <a:extLst>
                    <a:ext uri="{FF2B5EF4-FFF2-40B4-BE49-F238E27FC236}">
                      <a16:creationId xmlns:a16="http://schemas.microsoft.com/office/drawing/2014/main" id="{134A58D9-2AC4-5448-8B79-FEAEC9FAAC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03634" y="27433958"/>
                  <a:ext cx="1700784" cy="170078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FC96F0A7-07DE-4B40-BB7C-B15985A4D502}"/>
                </a:ext>
              </a:extLst>
            </p:cNvPr>
            <p:cNvGrpSpPr/>
            <p:nvPr/>
          </p:nvGrpSpPr>
          <p:grpSpPr>
            <a:xfrm>
              <a:off x="12573000" y="6074404"/>
              <a:ext cx="9695016" cy="30458011"/>
              <a:chOff x="12700578" y="6172497"/>
              <a:chExt cx="9695016" cy="30458011"/>
            </a:xfrm>
          </p:grpSpPr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2BCDF565-11F8-2644-A8AF-0C98B6DAF98D}"/>
                  </a:ext>
                </a:extLst>
              </p:cNvPr>
              <p:cNvGrpSpPr/>
              <p:nvPr/>
            </p:nvGrpSpPr>
            <p:grpSpPr>
              <a:xfrm>
                <a:off x="12700578" y="27413892"/>
                <a:ext cx="9695016" cy="9216616"/>
                <a:chOff x="12700578" y="27413892"/>
                <a:chExt cx="9695016" cy="9216616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5DA66419-F0F3-A74F-91DE-22D728346CD5}"/>
                    </a:ext>
                  </a:extLst>
                </p:cNvPr>
                <p:cNvGrpSpPr/>
                <p:nvPr/>
              </p:nvGrpSpPr>
              <p:grpSpPr>
                <a:xfrm>
                  <a:off x="12700578" y="27413892"/>
                  <a:ext cx="9695016" cy="9000000"/>
                  <a:chOff x="11253171" y="27122288"/>
                  <a:chExt cx="9695016" cy="9000000"/>
                </a:xfrm>
                <a:solidFill>
                  <a:schemeClr val="accent1">
                    <a:lumMod val="60000"/>
                    <a:lumOff val="40000"/>
                  </a:schemeClr>
                </a:solidFill>
              </p:grpSpPr>
              <p:sp>
                <p:nvSpPr>
                  <p:cNvPr id="74" name="Rounded Rectangle 73">
                    <a:extLst>
                      <a:ext uri="{FF2B5EF4-FFF2-40B4-BE49-F238E27FC236}">
                        <a16:creationId xmlns:a16="http://schemas.microsoft.com/office/drawing/2014/main" id="{57BCE494-55A5-2B47-96E0-CE42AB561A19}"/>
                      </a:ext>
                    </a:extLst>
                  </p:cNvPr>
                  <p:cNvSpPr/>
                  <p:nvPr/>
                </p:nvSpPr>
                <p:spPr>
                  <a:xfrm>
                    <a:off x="11253171" y="27404641"/>
                    <a:ext cx="8518134" cy="8717647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3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3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D5C65BBA-D63B-5D44-BD51-898150514F80}"/>
                      </a:ext>
                    </a:extLst>
                  </p:cNvPr>
                  <p:cNvSpPr/>
                  <p:nvPr/>
                </p:nvSpPr>
                <p:spPr>
                  <a:xfrm>
                    <a:off x="18594423" y="27122288"/>
                    <a:ext cx="2353764" cy="2353764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3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3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5689E74F-1843-014C-8438-C4A06FF4F03A}"/>
                      </a:ext>
                    </a:extLst>
                  </p:cNvPr>
                  <p:cNvSpPr/>
                  <p:nvPr/>
                </p:nvSpPr>
                <p:spPr>
                  <a:xfrm>
                    <a:off x="18734488" y="27293771"/>
                    <a:ext cx="2073634" cy="2010797"/>
                  </a:xfrm>
                  <a:prstGeom prst="ellipse">
                    <a:avLst/>
                  </a:prstGeom>
                  <a:grpFill/>
                  <a:ln w="571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77" name="Picture 76" descr="https://lh5.googleusercontent.com/Iu8oWyKFqwR8vh8B464x-H1lgx15EkPh6LNJ6EwqFEi9OHO3PaCuWHmw-xXMT_LHzb2vBQTrFrZC1_AXOWIlIkiIzZFe8kPsC5Yq_DpyJ23nhxHHCvscbGDfK02VKLItNYpAlnDvCes">
                    <a:extLst>
                      <a:ext uri="{FF2B5EF4-FFF2-40B4-BE49-F238E27FC236}">
                        <a16:creationId xmlns:a16="http://schemas.microsoft.com/office/drawing/2014/main" id="{5B17B728-2E42-1146-8845-6032AF5409A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7556548" y="29393074"/>
                    <a:ext cx="1726661" cy="1562627"/>
                  </a:xfrm>
                  <a:prstGeom prst="rect">
                    <a:avLst/>
                  </a:prstGeom>
                  <a:grpFill/>
                  <a:extLst/>
                </p:spPr>
              </p:pic>
              <p:pic>
                <p:nvPicPr>
                  <p:cNvPr id="78" name="Picture 6" descr="Image result for jmeter">
                    <a:extLst>
                      <a:ext uri="{FF2B5EF4-FFF2-40B4-BE49-F238E27FC236}">
                        <a16:creationId xmlns:a16="http://schemas.microsoft.com/office/drawing/2014/main" id="{5441D4AD-1DC9-D14A-A9F5-7BE2C4C412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6960964" y="31422594"/>
                    <a:ext cx="2676515" cy="1070364"/>
                  </a:xfrm>
                  <a:prstGeom prst="rect">
                    <a:avLst/>
                  </a:prstGeom>
                  <a:grpFill/>
                  <a:extLst/>
                </p:spPr>
              </p:pic>
            </p:grpSp>
            <p:sp>
              <p:nvSpPr>
                <p:cNvPr id="133" name="Freeform 132">
                  <a:extLst>
                    <a:ext uri="{FF2B5EF4-FFF2-40B4-BE49-F238E27FC236}">
                      <a16:creationId xmlns:a16="http://schemas.microsoft.com/office/drawing/2014/main" id="{8E94F468-F9C3-3740-9A5E-52966392D3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97325" y="27890892"/>
                  <a:ext cx="5924640" cy="1562626"/>
                </a:xfrm>
                <a:custGeom>
                  <a:avLst/>
                  <a:gdLst>
                    <a:gd name="connsiteX0" fmla="*/ 0 w 1070640"/>
                    <a:gd name="connsiteY0" fmla="*/ 0 h 2854301"/>
                    <a:gd name="connsiteX1" fmla="*/ 1070640 w 1070640"/>
                    <a:gd name="connsiteY1" fmla="*/ 0 h 2854301"/>
                    <a:gd name="connsiteX2" fmla="*/ 1070640 w 1070640"/>
                    <a:gd name="connsiteY2" fmla="*/ 2854301 h 2854301"/>
                    <a:gd name="connsiteX3" fmla="*/ 0 w 1070640"/>
                    <a:gd name="connsiteY3" fmla="*/ 2854301 h 2854301"/>
                    <a:gd name="connsiteX4" fmla="*/ 0 w 1070640"/>
                    <a:gd name="connsiteY4" fmla="*/ 0 h 2854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0640" h="2854301">
                      <a:moveTo>
                        <a:pt x="0" y="0"/>
                      </a:moveTo>
                      <a:lnTo>
                        <a:pt x="1070640" y="0"/>
                      </a:lnTo>
                      <a:lnTo>
                        <a:pt x="1070640" y="2854301"/>
                      </a:lnTo>
                      <a:lnTo>
                        <a:pt x="0" y="28543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8740" tIns="39370" rIns="78740" bIns="39370" numCol="1" spcCol="1270" anchor="ctr" anchorCtr="0">
                  <a:noAutofit/>
                </a:bodyPr>
                <a:lstStyle/>
                <a:p>
                  <a:pPr lvl="0" algn="ctr" defTabSz="1377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5000" dirty="0">
                      <a:solidFill>
                        <a:schemeClr val="bg1"/>
                      </a:solidFill>
                    </a:rPr>
                    <a:t>Functional &amp; Load Testing</a:t>
                  </a:r>
                </a:p>
              </p:txBody>
            </p:sp>
            <p:sp>
              <p:nvSpPr>
                <p:cNvPr id="135" name="Google Shape;134;p22">
                  <a:extLst>
                    <a:ext uri="{FF2B5EF4-FFF2-40B4-BE49-F238E27FC236}">
                      <a16:creationId xmlns:a16="http://schemas.microsoft.com/office/drawing/2014/main" id="{0A3BF608-E7B2-6F48-892A-F5AB09039B7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3433077" y="29648165"/>
                  <a:ext cx="5281096" cy="6982343"/>
                </a:xfrm>
                <a:prstGeom prst="rect">
                  <a:avLst/>
                </a:prstGeom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0" indent="0" algn="r" defTabSz="1645920" rtl="0" eaLnBrk="1" latinLnBrk="0" hangingPunct="1">
                    <a:spcBef>
                      <a:spcPts val="0"/>
                    </a:spcBef>
                    <a:spcAft>
                      <a:spcPts val="3600"/>
                    </a:spcAft>
                    <a:buClr>
                      <a:schemeClr val="tx1"/>
                    </a:buClr>
                    <a:buSzPct val="100000"/>
                    <a:buFont typeface="Arial"/>
                    <a:buNone/>
                    <a:defRPr sz="6480" kern="1200" cap="all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1pPr>
                  <a:lvl2pPr marL="1645920" indent="0" algn="ctr" defTabSz="1645920" rtl="0" eaLnBrk="1" latinLnBrk="0" hangingPunct="1">
                    <a:spcBef>
                      <a:spcPts val="0"/>
                    </a:spcBef>
                    <a:spcAft>
                      <a:spcPts val="3600"/>
                    </a:spcAft>
                    <a:buClr>
                      <a:schemeClr val="tx1"/>
                    </a:buClr>
                    <a:buSzPct val="100000"/>
                    <a:buFont typeface="Arial"/>
                    <a:buNone/>
                    <a:defRPr sz="5760" kern="1200" cap="none">
                      <a:solidFill>
                        <a:schemeClr val="tx1">
                          <a:tint val="75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2pPr>
                  <a:lvl3pPr marL="3291840" indent="0" algn="ctr" defTabSz="1645920" rtl="0" eaLnBrk="1" latinLnBrk="0" hangingPunct="1">
                    <a:spcBef>
                      <a:spcPts val="0"/>
                    </a:spcBef>
                    <a:spcAft>
                      <a:spcPts val="3600"/>
                    </a:spcAft>
                    <a:buClr>
                      <a:schemeClr val="tx1"/>
                    </a:buClr>
                    <a:buSzPct val="100000"/>
                    <a:buFont typeface="Arial"/>
                    <a:buNone/>
                    <a:defRPr sz="5040" kern="1200" cap="none">
                      <a:solidFill>
                        <a:schemeClr val="tx1">
                          <a:tint val="75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3pPr>
                  <a:lvl4pPr marL="4937760" indent="0" algn="ctr" defTabSz="1645920" rtl="0" eaLnBrk="1" latinLnBrk="0" hangingPunct="1">
                    <a:spcBef>
                      <a:spcPts val="0"/>
                    </a:spcBef>
                    <a:spcAft>
                      <a:spcPts val="3600"/>
                    </a:spcAft>
                    <a:buClr>
                      <a:schemeClr val="tx1"/>
                    </a:buClr>
                    <a:buSzPct val="100000"/>
                    <a:buFont typeface="Arial"/>
                    <a:buNone/>
                    <a:defRPr sz="4320" kern="1200" cap="none">
                      <a:solidFill>
                        <a:schemeClr val="tx1">
                          <a:tint val="75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4pPr>
                  <a:lvl5pPr marL="6583680" indent="0" algn="ctr" defTabSz="1645920" rtl="0" eaLnBrk="1" latinLnBrk="0" hangingPunct="1">
                    <a:spcBef>
                      <a:spcPts val="0"/>
                    </a:spcBef>
                    <a:spcAft>
                      <a:spcPts val="3600"/>
                    </a:spcAft>
                    <a:buClr>
                      <a:schemeClr val="tx1"/>
                    </a:buClr>
                    <a:buSzPct val="100000"/>
                    <a:buFont typeface="Arial"/>
                    <a:buNone/>
                    <a:defRPr sz="4320" kern="1200" cap="none">
                      <a:solidFill>
                        <a:schemeClr val="tx1">
                          <a:tint val="75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5pPr>
                  <a:lvl6pPr marL="8229600" indent="0" algn="ctr" defTabSz="1645920" rtl="0" eaLnBrk="1" latinLnBrk="0" hangingPunct="1">
                    <a:spcBef>
                      <a:spcPts val="0"/>
                    </a:spcBef>
                    <a:spcAft>
                      <a:spcPts val="3600"/>
                    </a:spcAft>
                    <a:buClr>
                      <a:schemeClr val="tx1"/>
                    </a:buClr>
                    <a:buSzPct val="100000"/>
                    <a:buFont typeface="Arial"/>
                    <a:buNone/>
                    <a:defRPr sz="4320" kern="1200" cap="none">
                      <a:solidFill>
                        <a:schemeClr val="tx1">
                          <a:tint val="75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6pPr>
                  <a:lvl7pPr marL="9875520" indent="0" algn="ctr" defTabSz="1645920" rtl="0" eaLnBrk="1" latinLnBrk="0" hangingPunct="1">
                    <a:spcBef>
                      <a:spcPts val="0"/>
                    </a:spcBef>
                    <a:spcAft>
                      <a:spcPts val="3600"/>
                    </a:spcAft>
                    <a:buClr>
                      <a:schemeClr val="tx1"/>
                    </a:buClr>
                    <a:buSzPct val="100000"/>
                    <a:buFont typeface="Arial"/>
                    <a:buNone/>
                    <a:defRPr sz="4320" kern="1200" cap="none">
                      <a:solidFill>
                        <a:schemeClr val="tx1">
                          <a:tint val="75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7pPr>
                  <a:lvl8pPr marL="11521440" indent="0" algn="ctr" defTabSz="1645920" rtl="0" eaLnBrk="1" latinLnBrk="0" hangingPunct="1">
                    <a:spcBef>
                      <a:spcPts val="0"/>
                    </a:spcBef>
                    <a:spcAft>
                      <a:spcPts val="3600"/>
                    </a:spcAft>
                    <a:buClr>
                      <a:schemeClr val="tx1"/>
                    </a:buClr>
                    <a:buSzPct val="100000"/>
                    <a:buFont typeface="Arial"/>
                    <a:buNone/>
                    <a:defRPr sz="4320" kern="1200" cap="none">
                      <a:solidFill>
                        <a:schemeClr val="tx1">
                          <a:tint val="75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8pPr>
                  <a:lvl9pPr marL="13167360" indent="0" algn="ctr" defTabSz="1645920" rtl="0" eaLnBrk="1" latinLnBrk="0" hangingPunct="1">
                    <a:spcBef>
                      <a:spcPts val="0"/>
                    </a:spcBef>
                    <a:spcAft>
                      <a:spcPts val="3600"/>
                    </a:spcAft>
                    <a:buClr>
                      <a:schemeClr val="tx1"/>
                    </a:buClr>
                    <a:buSzPct val="100000"/>
                    <a:buFont typeface="Arial"/>
                    <a:buNone/>
                    <a:defRPr sz="4320" kern="1200" cap="none">
                      <a:solidFill>
                        <a:schemeClr val="tx1">
                          <a:tint val="75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spcAft>
                      <a:spcPts val="0"/>
                    </a:spcAft>
                    <a:buClr>
                      <a:schemeClr val="bg1"/>
                    </a:buClr>
                  </a:pPr>
                  <a:r>
                    <a:rPr lang="en-US" sz="2500" cap="none" dirty="0">
                      <a:solidFill>
                        <a:schemeClr val="bg1"/>
                      </a:solidFill>
                    </a:rPr>
                    <a:t>Functional Testing using Selenium</a:t>
                  </a:r>
                </a:p>
                <a:p>
                  <a:pPr marL="457200" indent="-342900" algn="l">
                    <a:lnSpc>
                      <a:spcPct val="150000"/>
                    </a:lnSpc>
                    <a:spcAft>
                      <a:spcPts val="0"/>
                    </a:spcAft>
                    <a:buClr>
                      <a:schemeClr val="bg1"/>
                    </a:buClr>
                    <a:buSzPts val="1800"/>
                    <a:buFont typeface="Arial"/>
                    <a:buChar char="●"/>
                  </a:pPr>
                  <a:r>
                    <a:rPr lang="en-US" sz="2500" cap="none" dirty="0">
                      <a:solidFill>
                        <a:schemeClr val="bg1"/>
                      </a:solidFill>
                    </a:rPr>
                    <a:t>Number of scenarios covered : 26</a:t>
                  </a:r>
                </a:p>
                <a:p>
                  <a:pPr algn="l">
                    <a:spcAft>
                      <a:spcPts val="0"/>
                    </a:spcAft>
                    <a:buClr>
                      <a:schemeClr val="bg1"/>
                    </a:buClr>
                  </a:pPr>
                  <a:endParaRPr lang="en-US" sz="2500" cap="none" dirty="0">
                    <a:solidFill>
                      <a:schemeClr val="bg1"/>
                    </a:solidFill>
                  </a:endParaRPr>
                </a:p>
                <a:p>
                  <a:pPr algn="l">
                    <a:spcAft>
                      <a:spcPts val="0"/>
                    </a:spcAft>
                    <a:buClr>
                      <a:schemeClr val="bg1"/>
                    </a:buClr>
                  </a:pPr>
                  <a:r>
                    <a:rPr lang="en-US" sz="2500" cap="none" dirty="0">
                      <a:solidFill>
                        <a:schemeClr val="bg1"/>
                      </a:solidFill>
                    </a:rPr>
                    <a:t>Load Testing </a:t>
                  </a:r>
                </a:p>
                <a:p>
                  <a:pPr marL="457200" indent="-342900" algn="l">
                    <a:spcAft>
                      <a:spcPts val="0"/>
                    </a:spcAft>
                    <a:buClr>
                      <a:schemeClr val="bg1"/>
                    </a:buClr>
                    <a:buSzPts val="1800"/>
                    <a:buFont typeface="Arial"/>
                    <a:buChar char="●"/>
                  </a:pPr>
                  <a:r>
                    <a:rPr lang="en-US" sz="2500" cap="none" dirty="0">
                      <a:solidFill>
                        <a:schemeClr val="bg1"/>
                      </a:solidFill>
                    </a:rPr>
                    <a:t>Using Apache JMeter</a:t>
                  </a:r>
                </a:p>
                <a:p>
                  <a:pPr marL="457200" indent="-342900" algn="l">
                    <a:spcAft>
                      <a:spcPts val="0"/>
                    </a:spcAft>
                    <a:buClr>
                      <a:schemeClr val="bg1"/>
                    </a:buClr>
                    <a:buSzPts val="1800"/>
                    <a:buFont typeface="Arial"/>
                    <a:buChar char="●"/>
                  </a:pPr>
                  <a:r>
                    <a:rPr lang="en-US" sz="2500" cap="none" dirty="0">
                      <a:solidFill>
                        <a:schemeClr val="bg1"/>
                      </a:solidFill>
                    </a:rPr>
                    <a:t>Tested Backend API</a:t>
                  </a:r>
                </a:p>
                <a:p>
                  <a:pPr marL="457200" indent="-342900" algn="l">
                    <a:spcAft>
                      <a:spcPts val="0"/>
                    </a:spcAft>
                    <a:buClr>
                      <a:schemeClr val="bg1"/>
                    </a:buClr>
                    <a:buSzPts val="1800"/>
                    <a:buFont typeface="Arial"/>
                    <a:buChar char="●"/>
                  </a:pPr>
                  <a:r>
                    <a:rPr lang="en-US" sz="2500" cap="none" dirty="0">
                      <a:solidFill>
                        <a:schemeClr val="bg1"/>
                      </a:solidFill>
                    </a:rPr>
                    <a:t>Search and autosuggest APIs are tested</a:t>
                  </a:r>
                </a:p>
              </p:txBody>
            </p:sp>
            <p:pic>
              <p:nvPicPr>
                <p:cNvPr id="136" name="Google Shape;144;p23">
                  <a:extLst>
                    <a:ext uri="{FF2B5EF4-FFF2-40B4-BE49-F238E27FC236}">
                      <a16:creationId xmlns:a16="http://schemas.microsoft.com/office/drawing/2014/main" id="{8E48B867-A928-854D-A0B5-61F0787092BA}"/>
                    </a:ext>
                  </a:extLst>
                </p:cNvPr>
                <p:cNvPicPr preferRelativeResize="0"/>
                <p:nvPr/>
              </p:nvPicPr>
              <p:blipFill>
                <a:blip r:embed="rId26">
                  <a:alphaModFix/>
                </a:blip>
                <a:stretch>
                  <a:fillRect/>
                </a:stretch>
              </p:blipFill>
              <p:spPr>
                <a:xfrm>
                  <a:off x="13661885" y="33539583"/>
                  <a:ext cx="3142938" cy="191819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7" name="Google Shape;145;p23">
                  <a:extLst>
                    <a:ext uri="{FF2B5EF4-FFF2-40B4-BE49-F238E27FC236}">
                      <a16:creationId xmlns:a16="http://schemas.microsoft.com/office/drawing/2014/main" id="{072009FC-7913-AD40-8460-50179CC3DE46}"/>
                    </a:ext>
                  </a:extLst>
                </p:cNvPr>
                <p:cNvPicPr preferRelativeResize="0"/>
                <p:nvPr/>
              </p:nvPicPr>
              <p:blipFill>
                <a:blip r:embed="rId27">
                  <a:alphaModFix/>
                </a:blip>
                <a:stretch>
                  <a:fillRect/>
                </a:stretch>
              </p:blipFill>
              <p:spPr>
                <a:xfrm>
                  <a:off x="17159194" y="33539583"/>
                  <a:ext cx="3251509" cy="191819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4" name="Graphic 163" descr="Tools">
                  <a:extLst>
                    <a:ext uri="{FF2B5EF4-FFF2-40B4-BE49-F238E27FC236}">
                      <a16:creationId xmlns:a16="http://schemas.microsoft.com/office/drawing/2014/main" id="{2CE0518E-CC00-B341-8CFA-1CB080D7AA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441506" y="27752734"/>
                  <a:ext cx="1700784" cy="1700784"/>
                </a:xfrm>
                <a:prstGeom prst="rect">
                  <a:avLst/>
                </a:prstGeom>
              </p:spPr>
            </p:pic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A122D963-C2A5-8647-9E1C-0B2C12FEF0DD}"/>
                  </a:ext>
                </a:extLst>
              </p:cNvPr>
              <p:cNvGrpSpPr/>
              <p:nvPr/>
            </p:nvGrpSpPr>
            <p:grpSpPr>
              <a:xfrm>
                <a:off x="12700578" y="16605418"/>
                <a:ext cx="9428158" cy="9375553"/>
                <a:chOff x="12834007" y="16440798"/>
                <a:chExt cx="9428158" cy="9375553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FD499EA3-AC12-024C-A4F1-1175F95221A4}"/>
                    </a:ext>
                  </a:extLst>
                </p:cNvPr>
                <p:cNvGrpSpPr/>
                <p:nvPr/>
              </p:nvGrpSpPr>
              <p:grpSpPr>
                <a:xfrm>
                  <a:off x="12834007" y="16440798"/>
                  <a:ext cx="9428158" cy="9375553"/>
                  <a:chOff x="12776291" y="16149194"/>
                  <a:chExt cx="9428158" cy="9375553"/>
                </a:xfrm>
              </p:grpSpPr>
              <p:sp>
                <p:nvSpPr>
                  <p:cNvPr id="156" name="Rounded Rectangle 155">
                    <a:extLst>
                      <a:ext uri="{FF2B5EF4-FFF2-40B4-BE49-F238E27FC236}">
                        <a16:creationId xmlns:a16="http://schemas.microsoft.com/office/drawing/2014/main" id="{1BC01810-F86E-7946-BCE4-A8D387856642}"/>
                      </a:ext>
                    </a:extLst>
                  </p:cNvPr>
                  <p:cNvSpPr/>
                  <p:nvPr/>
                </p:nvSpPr>
                <p:spPr>
                  <a:xfrm>
                    <a:off x="12864881" y="16807100"/>
                    <a:ext cx="8518134" cy="8717647"/>
                  </a:xfrm>
                  <a:prstGeom prst="round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3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3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7" name="Freeform 156">
                    <a:extLst>
                      <a:ext uri="{FF2B5EF4-FFF2-40B4-BE49-F238E27FC236}">
                        <a16:creationId xmlns:a16="http://schemas.microsoft.com/office/drawing/2014/main" id="{95D6C7DE-87AD-EB46-B47F-89F42164E5F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5146743" y="16907841"/>
                    <a:ext cx="4366663" cy="1003699"/>
                  </a:xfrm>
                  <a:custGeom>
                    <a:avLst/>
                    <a:gdLst>
                      <a:gd name="connsiteX0" fmla="*/ 0 w 1070640"/>
                      <a:gd name="connsiteY0" fmla="*/ 0 h 2854301"/>
                      <a:gd name="connsiteX1" fmla="*/ 1070640 w 1070640"/>
                      <a:gd name="connsiteY1" fmla="*/ 0 h 2854301"/>
                      <a:gd name="connsiteX2" fmla="*/ 1070640 w 1070640"/>
                      <a:gd name="connsiteY2" fmla="*/ 2854301 h 2854301"/>
                      <a:gd name="connsiteX3" fmla="*/ 0 w 1070640"/>
                      <a:gd name="connsiteY3" fmla="*/ 2854301 h 2854301"/>
                      <a:gd name="connsiteX4" fmla="*/ 0 w 1070640"/>
                      <a:gd name="connsiteY4" fmla="*/ 0 h 2854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0640" h="2854301">
                        <a:moveTo>
                          <a:pt x="0" y="0"/>
                        </a:moveTo>
                        <a:lnTo>
                          <a:pt x="1070640" y="0"/>
                        </a:lnTo>
                        <a:lnTo>
                          <a:pt x="1070640" y="2854301"/>
                        </a:lnTo>
                        <a:lnTo>
                          <a:pt x="0" y="285430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78740" tIns="39370" rIns="78740" bIns="39370" numCol="1" spcCol="1270" anchor="ctr" anchorCtr="0">
                    <a:noAutofit/>
                  </a:bodyPr>
                  <a:lstStyle/>
                  <a:p>
                    <a:pPr lvl="0" defTabSz="13779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US" sz="5000" dirty="0">
                        <a:solidFill>
                          <a:schemeClr val="bg1"/>
                        </a:solidFill>
                      </a:rPr>
                      <a:t>Architecture</a:t>
                    </a:r>
                  </a:p>
                </p:txBody>
              </p:sp>
              <p:pic>
                <p:nvPicPr>
                  <p:cNvPr id="158" name="Picture 157">
                    <a:extLst>
                      <a:ext uri="{FF2B5EF4-FFF2-40B4-BE49-F238E27FC236}">
                        <a16:creationId xmlns:a16="http://schemas.microsoft.com/office/drawing/2014/main" id="{AC702D42-68DA-304B-AB23-DD24165E64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2776291" y="17989627"/>
                    <a:ext cx="8429653" cy="7342506"/>
                  </a:xfrm>
                  <a:prstGeom prst="rect">
                    <a:avLst/>
                  </a:prstGeom>
                </p:spPr>
              </p:pic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12ED03BB-3456-D74A-A15E-1AFF235B421C}"/>
                      </a:ext>
                    </a:extLst>
                  </p:cNvPr>
                  <p:cNvSpPr/>
                  <p:nvPr/>
                </p:nvSpPr>
                <p:spPr>
                  <a:xfrm>
                    <a:off x="19701118" y="16149194"/>
                    <a:ext cx="2503331" cy="2353764"/>
                  </a:xfrm>
                  <a:prstGeom prst="ellipse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3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3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162" name="Oval 161">
                    <a:extLst>
                      <a:ext uri="{FF2B5EF4-FFF2-40B4-BE49-F238E27FC236}">
                        <a16:creationId xmlns:a16="http://schemas.microsoft.com/office/drawing/2014/main" id="{FFBD754C-2454-944F-A668-21A930BEDBB8}"/>
                      </a:ext>
                    </a:extLst>
                  </p:cNvPr>
                  <p:cNvSpPr/>
                  <p:nvPr/>
                </p:nvSpPr>
                <p:spPr>
                  <a:xfrm>
                    <a:off x="19850083" y="16320678"/>
                    <a:ext cx="2205401" cy="201079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571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pic>
              <p:nvPicPr>
                <p:cNvPr id="21" name="Graphic 20" descr="Processor">
                  <a:extLst>
                    <a:ext uri="{FF2B5EF4-FFF2-40B4-BE49-F238E27FC236}">
                      <a16:creationId xmlns:a16="http://schemas.microsoft.com/office/drawing/2014/main" id="{8C242884-183E-F14F-A6CC-612C1564E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52200" y="16770038"/>
                  <a:ext cx="1700784" cy="1700784"/>
                </a:xfrm>
                <a:prstGeom prst="rect">
                  <a:avLst/>
                </a:prstGeom>
              </p:spPr>
            </p:pic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556388DE-FC7E-EA41-BAD3-C77BBE361ABE}"/>
                  </a:ext>
                </a:extLst>
              </p:cNvPr>
              <p:cNvGrpSpPr/>
              <p:nvPr/>
            </p:nvGrpSpPr>
            <p:grpSpPr>
              <a:xfrm>
                <a:off x="12700578" y="6172497"/>
                <a:ext cx="9695016" cy="9000000"/>
                <a:chOff x="12700578" y="6172497"/>
                <a:chExt cx="9695016" cy="9000000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A2076197-930D-F945-A32F-815CCAA2F3A4}"/>
                    </a:ext>
                  </a:extLst>
                </p:cNvPr>
                <p:cNvGrpSpPr/>
                <p:nvPr/>
              </p:nvGrpSpPr>
              <p:grpSpPr>
                <a:xfrm>
                  <a:off x="12700578" y="6172497"/>
                  <a:ext cx="9695016" cy="9000000"/>
                  <a:chOff x="12700578" y="5880893"/>
                  <a:chExt cx="9695016" cy="9000000"/>
                </a:xfrm>
              </p:grpSpPr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1A8C0E53-4A9E-3940-A5F8-8C8502E25B73}"/>
                      </a:ext>
                    </a:extLst>
                  </p:cNvPr>
                  <p:cNvGrpSpPr/>
                  <p:nvPr/>
                </p:nvGrpSpPr>
                <p:grpSpPr>
                  <a:xfrm>
                    <a:off x="12700578" y="5880893"/>
                    <a:ext cx="9695016" cy="9000000"/>
                    <a:chOff x="11253171" y="4191000"/>
                    <a:chExt cx="9695016" cy="9000000"/>
                  </a:xfrm>
                </p:grpSpPr>
                <p:sp>
                  <p:nvSpPr>
                    <p:cNvPr id="84" name="Rounded Rectangle 83">
                      <a:extLst>
                        <a:ext uri="{FF2B5EF4-FFF2-40B4-BE49-F238E27FC236}">
                          <a16:creationId xmlns:a16="http://schemas.microsoft.com/office/drawing/2014/main" id="{D8E52126-B234-144C-B646-A98DC034FD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53171" y="4473353"/>
                      <a:ext cx="8518134" cy="8717647"/>
                    </a:xfrm>
                    <a:prstGeom prst="round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3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3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pic>
                  <p:nvPicPr>
                    <p:cNvPr id="85" name="Picture 84">
                      <a:extLst>
                        <a:ext uri="{FF2B5EF4-FFF2-40B4-BE49-F238E27FC236}">
                          <a16:creationId xmlns:a16="http://schemas.microsoft.com/office/drawing/2014/main" id="{ECB2D6F4-B652-F649-A73A-B718F483517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701" t="-996" r="2930" b="16804"/>
                    <a:stretch/>
                  </p:blipFill>
                  <p:spPr>
                    <a:xfrm>
                      <a:off x="12155895" y="9282907"/>
                      <a:ext cx="2572161" cy="11932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6" name="Picture 85">
                      <a:extLst>
                        <a:ext uri="{FF2B5EF4-FFF2-40B4-BE49-F238E27FC236}">
                          <a16:creationId xmlns:a16="http://schemas.microsoft.com/office/drawing/2014/main" id="{29895E4F-11D5-8242-9C98-7249D1A4C51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2549" b="19399"/>
                    <a:stretch/>
                  </p:blipFill>
                  <p:spPr>
                    <a:xfrm>
                      <a:off x="16749095" y="6305891"/>
                      <a:ext cx="2007187" cy="109663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7" name="Picture 86">
                      <a:extLst>
                        <a:ext uri="{FF2B5EF4-FFF2-40B4-BE49-F238E27FC236}">
                          <a16:creationId xmlns:a16="http://schemas.microsoft.com/office/drawing/2014/main" id="{9728632C-294D-4F4D-8539-7256070FE7F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9519" t="18861" r="18426" b="30948"/>
                    <a:stretch/>
                  </p:blipFill>
                  <p:spPr>
                    <a:xfrm>
                      <a:off x="16250318" y="10310071"/>
                      <a:ext cx="2739128" cy="124062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8" name="Picture 87">
                      <a:extLst>
                        <a:ext uri="{FF2B5EF4-FFF2-40B4-BE49-F238E27FC236}">
                          <a16:creationId xmlns:a16="http://schemas.microsoft.com/office/drawing/2014/main" id="{D9515A47-42B3-0340-BE7B-C77047FDA7B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9397" t="12769" r="21983" b="12769"/>
                    <a:stretch/>
                  </p:blipFill>
                  <p:spPr>
                    <a:xfrm>
                      <a:off x="12107581" y="6693035"/>
                      <a:ext cx="2572161" cy="152113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9" name="Picture 88">
                      <a:extLst>
                        <a:ext uri="{FF2B5EF4-FFF2-40B4-BE49-F238E27FC236}">
                          <a16:creationId xmlns:a16="http://schemas.microsoft.com/office/drawing/2014/main" id="{AD4E8A01-2ACD-FF4F-9F85-60897572F69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9000" t="13790" r="8000" b="23930"/>
                    <a:stretch/>
                  </p:blipFill>
                  <p:spPr>
                    <a:xfrm>
                      <a:off x="15274512" y="8043788"/>
                      <a:ext cx="3364832" cy="1325540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1F4D9D4A-22D7-D948-BFA8-8E0BD6FBB3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594423" y="4191000"/>
                      <a:ext cx="2353764" cy="2353764"/>
                      <a:chOff x="9726443" y="26626291"/>
                      <a:chExt cx="2854301" cy="2854301"/>
                    </a:xfrm>
                    <a:solidFill>
                      <a:schemeClr val="accent1">
                        <a:lumMod val="60000"/>
                        <a:lumOff val="40000"/>
                      </a:schemeClr>
                    </a:solidFill>
                  </p:grpSpPr>
                  <p:sp>
                    <p:nvSpPr>
                      <p:cNvPr id="91" name="Oval 90">
                        <a:extLst>
                          <a:ext uri="{FF2B5EF4-FFF2-40B4-BE49-F238E27FC236}">
                            <a16:creationId xmlns:a16="http://schemas.microsoft.com/office/drawing/2014/main" id="{9D6FCA06-04CC-364A-BFCD-B618F9331B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26443" y="26626291"/>
                        <a:ext cx="2854301" cy="2854301"/>
                      </a:xfrm>
                      <a:prstGeom prst="ellipse">
                        <a:avLst/>
                      </a:prstGeom>
                      <a:grpFill/>
                    </p:spPr>
                    <p:style>
                      <a:lnRef idx="2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1">
                        <a:schemeClr val="accent3">
                          <a:tint val="50000"/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accent3">
                          <a:tint val="5000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</p:sp>
                  <p:sp>
                    <p:nvSpPr>
                      <p:cNvPr id="92" name="Oval 91">
                        <a:extLst>
                          <a:ext uri="{FF2B5EF4-FFF2-40B4-BE49-F238E27FC236}">
                            <a16:creationId xmlns:a16="http://schemas.microsoft.com/office/drawing/2014/main" id="{28874AF5-0336-5B4D-BC4F-37D404EAE3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896293" y="26834241"/>
                        <a:ext cx="2514600" cy="2438400"/>
                      </a:xfrm>
                      <a:prstGeom prst="ellipse">
                        <a:avLst/>
                      </a:prstGeom>
                      <a:grpFill/>
                      <a:ln w="5715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pic>
                    <p:nvPicPr>
                      <p:cNvPr id="93" name="Graphic 92" descr="Handshake">
                        <a:extLst>
                          <a:ext uri="{FF2B5EF4-FFF2-40B4-BE49-F238E27FC236}">
                            <a16:creationId xmlns:a16="http://schemas.microsoft.com/office/drawing/2014/main" id="{24C88783-2F23-D74A-954C-A26A5C50E79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37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123993" y="27023841"/>
                        <a:ext cx="2059200" cy="20592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131" name="Freeform 130">
                    <a:extLst>
                      <a:ext uri="{FF2B5EF4-FFF2-40B4-BE49-F238E27FC236}">
                        <a16:creationId xmlns:a16="http://schemas.microsoft.com/office/drawing/2014/main" id="{BEDCD1D1-CA4C-8B49-B327-5D0464F1F35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33298" y="6355482"/>
                    <a:ext cx="5792888" cy="1353899"/>
                  </a:xfrm>
                  <a:custGeom>
                    <a:avLst/>
                    <a:gdLst>
                      <a:gd name="connsiteX0" fmla="*/ 0 w 1070640"/>
                      <a:gd name="connsiteY0" fmla="*/ 0 h 2854301"/>
                      <a:gd name="connsiteX1" fmla="*/ 1070640 w 1070640"/>
                      <a:gd name="connsiteY1" fmla="*/ 0 h 2854301"/>
                      <a:gd name="connsiteX2" fmla="*/ 1070640 w 1070640"/>
                      <a:gd name="connsiteY2" fmla="*/ 2854301 h 2854301"/>
                      <a:gd name="connsiteX3" fmla="*/ 0 w 1070640"/>
                      <a:gd name="connsiteY3" fmla="*/ 2854301 h 2854301"/>
                      <a:gd name="connsiteX4" fmla="*/ 0 w 1070640"/>
                      <a:gd name="connsiteY4" fmla="*/ 0 h 2854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0640" h="2854301">
                        <a:moveTo>
                          <a:pt x="0" y="0"/>
                        </a:moveTo>
                        <a:lnTo>
                          <a:pt x="1070640" y="0"/>
                        </a:lnTo>
                        <a:lnTo>
                          <a:pt x="1070640" y="2854301"/>
                        </a:lnTo>
                        <a:lnTo>
                          <a:pt x="0" y="285430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78740" tIns="39370" rIns="78740" bIns="39370" numCol="1" spcCol="1270" anchor="ctr" anchorCtr="0">
                    <a:noAutofit/>
                  </a:bodyPr>
                  <a:lstStyle/>
                  <a:p>
                    <a:pPr lvl="0" algn="ctr" defTabSz="13779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US" sz="5000" dirty="0">
                        <a:solidFill>
                          <a:schemeClr val="bg1"/>
                        </a:solidFill>
                      </a:rPr>
                      <a:t>Collaborating Course Providers</a:t>
                    </a:r>
                  </a:p>
                </p:txBody>
              </p:sp>
            </p:grpSp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E2AE456B-BAE7-6E4D-A7AB-A07BDCE3A2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861870" y="13208760"/>
                  <a:ext cx="1678713" cy="167871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C27AFE0-B0AF-F74C-B773-7199695B9658}"/>
                </a:ext>
              </a:extLst>
            </p:cNvPr>
            <p:cNvGrpSpPr/>
            <p:nvPr/>
          </p:nvGrpSpPr>
          <p:grpSpPr>
            <a:xfrm>
              <a:off x="23683819" y="6074404"/>
              <a:ext cx="8011517" cy="30155399"/>
              <a:chOff x="23683819" y="6074404"/>
              <a:chExt cx="8011517" cy="30155399"/>
            </a:xfrm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A4E7A74D-1284-A34A-BAB2-596EA7A36EEC}"/>
                  </a:ext>
                </a:extLst>
              </p:cNvPr>
              <p:cNvGrpSpPr/>
              <p:nvPr/>
            </p:nvGrpSpPr>
            <p:grpSpPr>
              <a:xfrm>
                <a:off x="23683819" y="6074404"/>
                <a:ext cx="7877141" cy="9000000"/>
                <a:chOff x="23739260" y="6074404"/>
                <a:chExt cx="7877141" cy="9000000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2EB8E41D-059E-4C47-AC66-18A67F68698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739260" y="6074404"/>
                  <a:ext cx="7877141" cy="9000000"/>
                  <a:chOff x="12575122" y="4191000"/>
                  <a:chExt cx="9715196" cy="11100063"/>
                </a:xfrm>
                <a:solidFill>
                  <a:schemeClr val="accent1">
                    <a:lumMod val="60000"/>
                    <a:lumOff val="40000"/>
                  </a:schemeClr>
                </a:solidFill>
              </p:grpSpPr>
              <p:sp>
                <p:nvSpPr>
                  <p:cNvPr id="56" name="Rounded Rectangle 55">
                    <a:extLst>
                      <a:ext uri="{FF2B5EF4-FFF2-40B4-BE49-F238E27FC236}">
                        <a16:creationId xmlns:a16="http://schemas.microsoft.com/office/drawing/2014/main" id="{654BB662-D0C0-0D42-ACF0-629AE9347758}"/>
                      </a:ext>
                    </a:extLst>
                  </p:cNvPr>
                  <p:cNvSpPr/>
                  <p:nvPr/>
                </p:nvSpPr>
                <p:spPr>
                  <a:xfrm>
                    <a:off x="12575122" y="4719575"/>
                    <a:ext cx="8288046" cy="10571488"/>
                  </a:xfrm>
                  <a:prstGeom prst="round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3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3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US" sz="6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C0E7C2A1-8E1C-414F-9D1C-19843E0151E0}"/>
                      </a:ext>
                    </a:extLst>
                  </p:cNvPr>
                  <p:cNvGrpSpPr/>
                  <p:nvPr/>
                </p:nvGrpSpPr>
                <p:grpSpPr>
                  <a:xfrm>
                    <a:off x="19436017" y="4191000"/>
                    <a:ext cx="2854301" cy="2854301"/>
                    <a:chOff x="19436017" y="4191000"/>
                    <a:chExt cx="2854301" cy="2854301"/>
                  </a:xfrm>
                  <a:grpFill/>
                </p:grpSpPr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4C866F91-F12B-3C46-84AF-4EB644D33E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36017" y="4191000"/>
                      <a:ext cx="2854301" cy="2854301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3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3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</p:sp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8E7C6BB1-C6A6-EB48-A9FC-E6E1BEF251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605869" y="4398950"/>
                      <a:ext cx="2514600" cy="2438400"/>
                      <a:chOff x="19605869" y="4398950"/>
                      <a:chExt cx="2514600" cy="2438400"/>
                    </a:xfrm>
                    <a:grpFill/>
                  </p:grpSpPr>
                  <p:sp>
                    <p:nvSpPr>
                      <p:cNvPr id="62" name="Oval 61">
                        <a:extLst>
                          <a:ext uri="{FF2B5EF4-FFF2-40B4-BE49-F238E27FC236}">
                            <a16:creationId xmlns:a16="http://schemas.microsoft.com/office/drawing/2014/main" id="{620B0697-95D5-B04B-BE35-1804CD15B9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05869" y="4398950"/>
                        <a:ext cx="2514600" cy="2438400"/>
                      </a:xfrm>
                      <a:prstGeom prst="ellipse">
                        <a:avLst/>
                      </a:prstGeom>
                      <a:grpFill/>
                      <a:ln w="5715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pic>
                    <p:nvPicPr>
                      <p:cNvPr id="63" name="Graphic 62" descr="Hourglass">
                        <a:extLst>
                          <a:ext uri="{FF2B5EF4-FFF2-40B4-BE49-F238E27FC236}">
                            <a16:creationId xmlns:a16="http://schemas.microsoft.com/office/drawing/2014/main" id="{AE826BCB-7069-3F48-B562-42C1612F18C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9963169" y="4718150"/>
                        <a:ext cx="1800000" cy="1800000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sp>
              <p:nvSpPr>
                <p:cNvPr id="138" name="Freeform 137">
                  <a:extLst>
                    <a:ext uri="{FF2B5EF4-FFF2-40B4-BE49-F238E27FC236}">
                      <a16:creationId xmlns:a16="http://schemas.microsoft.com/office/drawing/2014/main" id="{FCF50E4F-0C6D-9344-A551-A7A543B3F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4841200" y="6584105"/>
                  <a:ext cx="4465540" cy="1084831"/>
                </a:xfrm>
                <a:custGeom>
                  <a:avLst/>
                  <a:gdLst>
                    <a:gd name="connsiteX0" fmla="*/ 0 w 1070640"/>
                    <a:gd name="connsiteY0" fmla="*/ 0 h 2854301"/>
                    <a:gd name="connsiteX1" fmla="*/ 1070640 w 1070640"/>
                    <a:gd name="connsiteY1" fmla="*/ 0 h 2854301"/>
                    <a:gd name="connsiteX2" fmla="*/ 1070640 w 1070640"/>
                    <a:gd name="connsiteY2" fmla="*/ 2854301 h 2854301"/>
                    <a:gd name="connsiteX3" fmla="*/ 0 w 1070640"/>
                    <a:gd name="connsiteY3" fmla="*/ 2854301 h 2854301"/>
                    <a:gd name="connsiteX4" fmla="*/ 0 w 1070640"/>
                    <a:gd name="connsiteY4" fmla="*/ 0 h 2854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0640" h="2854301">
                      <a:moveTo>
                        <a:pt x="0" y="0"/>
                      </a:moveTo>
                      <a:lnTo>
                        <a:pt x="1070640" y="0"/>
                      </a:lnTo>
                      <a:lnTo>
                        <a:pt x="1070640" y="2854301"/>
                      </a:lnTo>
                      <a:lnTo>
                        <a:pt x="0" y="28543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8740" tIns="39370" rIns="78740" bIns="39370" numCol="1" spcCol="1270" anchor="ctr" anchorCtr="0">
                  <a:noAutofit/>
                </a:bodyPr>
                <a:lstStyle/>
                <a:p>
                  <a:pPr lvl="0" defTabSz="1377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5000" dirty="0">
                      <a:solidFill>
                        <a:schemeClr val="bg1"/>
                      </a:solidFill>
                    </a:rPr>
                    <a:t>Sustainability</a:t>
                  </a: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BAF65DDD-EACC-1A4D-8878-ADF6AAA8503E}"/>
                    </a:ext>
                  </a:extLst>
                </p:cNvPr>
                <p:cNvSpPr/>
                <p:nvPr/>
              </p:nvSpPr>
              <p:spPr>
                <a:xfrm>
                  <a:off x="24098964" y="7859123"/>
                  <a:ext cx="5873579" cy="701730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500" b="0" i="0" dirty="0">
                      <a:solidFill>
                        <a:srgbClr val="24292E"/>
                      </a:solidFill>
                      <a:effectLst/>
                      <a:latin typeface="-apple-system"/>
                    </a:rPr>
                    <a:t>Targeting user’s of all age group who looks forward to </a:t>
                  </a:r>
                  <a:r>
                    <a:rPr lang="en-US" sz="2500" dirty="0">
                      <a:solidFill>
                        <a:srgbClr val="24292E"/>
                      </a:solidFill>
                      <a:latin typeface="-apple-system"/>
                    </a:rPr>
                    <a:t>O</a:t>
                  </a:r>
                  <a:r>
                    <a:rPr lang="en-US" sz="2500" b="0" i="0" dirty="0">
                      <a:solidFill>
                        <a:srgbClr val="24292E"/>
                      </a:solidFill>
                      <a:effectLst/>
                      <a:latin typeface="-apple-system"/>
                    </a:rPr>
                    <a:t>nline Learning.</a:t>
                  </a:r>
                </a:p>
                <a:p>
                  <a:endParaRPr lang="en-US" sz="2500" b="0" i="0" dirty="0">
                    <a:solidFill>
                      <a:srgbClr val="24292E"/>
                    </a:solidFill>
                    <a:effectLst/>
                    <a:latin typeface="-apple-system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500" b="0" i="0" dirty="0">
                      <a:solidFill>
                        <a:srgbClr val="24292E"/>
                      </a:solidFill>
                      <a:effectLst/>
                      <a:latin typeface="-apple-system"/>
                    </a:rPr>
                    <a:t>Advertisement based revenue model.</a:t>
                  </a:r>
                </a:p>
                <a:p>
                  <a:endParaRPr lang="en-US" sz="2500" b="0" i="0" dirty="0">
                    <a:solidFill>
                      <a:srgbClr val="24292E"/>
                    </a:solidFill>
                    <a:effectLst/>
                    <a:latin typeface="-apple-system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500" dirty="0" err="1">
                      <a:solidFill>
                        <a:srgbClr val="24292E"/>
                      </a:solidFill>
                      <a:latin typeface="-apple-system"/>
                    </a:rPr>
                    <a:t>Microdegree</a:t>
                  </a:r>
                  <a:r>
                    <a:rPr lang="en-US" sz="2500" dirty="0">
                      <a:solidFill>
                        <a:srgbClr val="24292E"/>
                      </a:solidFill>
                      <a:latin typeface="-apple-system"/>
                    </a:rPr>
                    <a:t> Recommendation spanning across multiple online platforms for a single degree.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500" dirty="0">
                    <a:solidFill>
                      <a:srgbClr val="24292E"/>
                    </a:solidFill>
                    <a:latin typeface="-apple-system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500" dirty="0">
                      <a:solidFill>
                        <a:srgbClr val="24292E"/>
                      </a:solidFill>
                      <a:latin typeface="-apple-system"/>
                    </a:rPr>
                    <a:t>Many more collaborator’s to come in future.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500" dirty="0">
                    <a:solidFill>
                      <a:srgbClr val="24292E"/>
                    </a:solidFill>
                    <a:latin typeface="-apple-system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500" dirty="0">
                      <a:solidFill>
                        <a:srgbClr val="24292E"/>
                      </a:solidFill>
                      <a:latin typeface="-apple-system"/>
                    </a:rPr>
                    <a:t>Microservices based Architecture to create a mobile app in future.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500" dirty="0">
                    <a:solidFill>
                      <a:srgbClr val="24292E"/>
                    </a:solidFill>
                    <a:latin typeface="-apple-system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500" dirty="0">
                    <a:solidFill>
                      <a:srgbClr val="24292E"/>
                    </a:solidFill>
                    <a:latin typeface="-apple-system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500" b="0" i="0" dirty="0">
                    <a:solidFill>
                      <a:srgbClr val="24292E"/>
                    </a:solidFill>
                    <a:effectLst/>
                    <a:latin typeface="-apple-system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500" b="0" i="0" dirty="0">
                    <a:solidFill>
                      <a:srgbClr val="24292E"/>
                    </a:solidFill>
                    <a:effectLst/>
                    <a:latin typeface="-apple-system"/>
                  </a:endParaRPr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37C99D6D-BFF2-2A43-831A-E147979274C3}"/>
                  </a:ext>
                </a:extLst>
              </p:cNvPr>
              <p:cNvGrpSpPr/>
              <p:nvPr/>
            </p:nvGrpSpPr>
            <p:grpSpPr>
              <a:xfrm>
                <a:off x="23683819" y="27229803"/>
                <a:ext cx="7877141" cy="9000000"/>
                <a:chOff x="23822059" y="16894804"/>
                <a:chExt cx="7877141" cy="9000000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BE79A5E0-3038-7C4E-A35C-82C65655DFA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822059" y="16894804"/>
                  <a:ext cx="7877141" cy="9000000"/>
                  <a:chOff x="12575122" y="4191000"/>
                  <a:chExt cx="9715196" cy="11100063"/>
                </a:xfrm>
                <a:solidFill>
                  <a:schemeClr val="accent1">
                    <a:lumMod val="60000"/>
                    <a:lumOff val="40000"/>
                  </a:schemeClr>
                </a:solidFill>
              </p:grpSpPr>
              <p:sp>
                <p:nvSpPr>
                  <p:cNvPr id="95" name="Rounded Rectangle 94">
                    <a:extLst>
                      <a:ext uri="{FF2B5EF4-FFF2-40B4-BE49-F238E27FC236}">
                        <a16:creationId xmlns:a16="http://schemas.microsoft.com/office/drawing/2014/main" id="{3ABBA791-592F-3841-8C23-00A0D6B4CD25}"/>
                      </a:ext>
                    </a:extLst>
                  </p:cNvPr>
                  <p:cNvSpPr/>
                  <p:nvPr/>
                </p:nvSpPr>
                <p:spPr>
                  <a:xfrm>
                    <a:off x="12575122" y="4719575"/>
                    <a:ext cx="8288046" cy="10571488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3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3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US" dirty="0"/>
                  </a:p>
                </p:txBody>
              </p:sp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EFD69E5A-D3D7-564B-BF76-FB2DE880992E}"/>
                      </a:ext>
                    </a:extLst>
                  </p:cNvPr>
                  <p:cNvGrpSpPr/>
                  <p:nvPr/>
                </p:nvGrpSpPr>
                <p:grpSpPr>
                  <a:xfrm>
                    <a:off x="19436017" y="4191000"/>
                    <a:ext cx="2854301" cy="2854301"/>
                    <a:chOff x="19436017" y="4191000"/>
                    <a:chExt cx="2854301" cy="2854301"/>
                  </a:xfrm>
                  <a:grpFill/>
                </p:grpSpPr>
                <p:sp>
                  <p:nvSpPr>
                    <p:cNvPr id="97" name="Oval 96">
                      <a:extLst>
                        <a:ext uri="{FF2B5EF4-FFF2-40B4-BE49-F238E27FC236}">
                          <a16:creationId xmlns:a16="http://schemas.microsoft.com/office/drawing/2014/main" id="{8CAA0021-790B-8D4A-9CFF-A321DAF3E6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36017" y="4191000"/>
                      <a:ext cx="2854301" cy="2854301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3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3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</p:sp>
                <p:sp>
                  <p:nvSpPr>
                    <p:cNvPr id="99" name="Oval 98">
                      <a:extLst>
                        <a:ext uri="{FF2B5EF4-FFF2-40B4-BE49-F238E27FC236}">
                          <a16:creationId xmlns:a16="http://schemas.microsoft.com/office/drawing/2014/main" id="{7D1F5D0A-98A9-9F46-8E74-D874ECA6E7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05869" y="4398950"/>
                      <a:ext cx="2514600" cy="2438400"/>
                    </a:xfrm>
                    <a:prstGeom prst="ellipse">
                      <a:avLst/>
                    </a:prstGeom>
                    <a:grpFill/>
                    <a:ln w="571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167" name="Freeform 166">
                  <a:extLst>
                    <a:ext uri="{FF2B5EF4-FFF2-40B4-BE49-F238E27FC236}">
                      <a16:creationId xmlns:a16="http://schemas.microsoft.com/office/drawing/2014/main" id="{19C525A5-369D-CD41-895E-225BDD607E3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5580101" y="17431769"/>
                  <a:ext cx="3420017" cy="1084831"/>
                </a:xfrm>
                <a:custGeom>
                  <a:avLst/>
                  <a:gdLst>
                    <a:gd name="connsiteX0" fmla="*/ 0 w 1070640"/>
                    <a:gd name="connsiteY0" fmla="*/ 0 h 2854301"/>
                    <a:gd name="connsiteX1" fmla="*/ 1070640 w 1070640"/>
                    <a:gd name="connsiteY1" fmla="*/ 0 h 2854301"/>
                    <a:gd name="connsiteX2" fmla="*/ 1070640 w 1070640"/>
                    <a:gd name="connsiteY2" fmla="*/ 2854301 h 2854301"/>
                    <a:gd name="connsiteX3" fmla="*/ 0 w 1070640"/>
                    <a:gd name="connsiteY3" fmla="*/ 2854301 h 2854301"/>
                    <a:gd name="connsiteX4" fmla="*/ 0 w 1070640"/>
                    <a:gd name="connsiteY4" fmla="*/ 0 h 2854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0640" h="2854301">
                      <a:moveTo>
                        <a:pt x="0" y="0"/>
                      </a:moveTo>
                      <a:lnTo>
                        <a:pt x="1070640" y="0"/>
                      </a:lnTo>
                      <a:lnTo>
                        <a:pt x="1070640" y="2854301"/>
                      </a:lnTo>
                      <a:lnTo>
                        <a:pt x="0" y="28543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8740" tIns="39370" rIns="78740" bIns="39370" numCol="1" spcCol="1270" anchor="ctr" anchorCtr="0">
                  <a:noAutofit/>
                </a:bodyPr>
                <a:lstStyle/>
                <a:p>
                  <a:pPr lvl="0" defTabSz="1377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5000" dirty="0">
                      <a:solidFill>
                        <a:schemeClr val="bg1"/>
                      </a:solidFill>
                    </a:rPr>
                    <a:t>Snapshots</a:t>
                  </a:r>
                </a:p>
              </p:txBody>
            </p:sp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67DF395C-306B-4A4A-AF53-4EB745D8ADDA}"/>
                    </a:ext>
                  </a:extLst>
                </p:cNvPr>
                <p:cNvGrpSpPr/>
                <p:nvPr/>
              </p:nvGrpSpPr>
              <p:grpSpPr>
                <a:xfrm>
                  <a:off x="24127975" y="21297907"/>
                  <a:ext cx="6147353" cy="1977397"/>
                  <a:chOff x="24127975" y="21259800"/>
                  <a:chExt cx="6147353" cy="1977397"/>
                </a:xfrm>
              </p:grpSpPr>
              <p:pic>
                <p:nvPicPr>
                  <p:cNvPr id="31" name="Picture 4" descr="https://lh6.googleusercontent.com/bu0FKZ10UAmLwEh3QYJs4S-yR1HFdD-JdQt6bJ5lneB8ON52IOPIEoGwZYGKmXdx-8VkvJNHmA0X_VIYAme4M_hJjfGlVkTY3SOFty5aNbPvmnjYlqhb0jLbDCRtLwnRGNA65Lhp">
                    <a:extLst>
                      <a:ext uri="{FF2B5EF4-FFF2-40B4-BE49-F238E27FC236}">
                        <a16:creationId xmlns:a16="http://schemas.microsoft.com/office/drawing/2014/main" id="{A53294E7-8A39-4344-87C7-B58CC982E73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127975" y="21259800"/>
                    <a:ext cx="3054096" cy="197739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4" name="Picture 6" descr="https://lh3.googleusercontent.com/aKHO4bIV0vw04sgHUVe_i4vLTV9HKwywfPUakd_XKsGxPXuHHupTdEI3_y4SDj-1Evlbotx_ToH2rHCNj0J645-ZrW0d5-gurYGXk86XUqvm0jqintmBqJj_2u1x-dWwrKN5NTHE">
                    <a:extLst>
                      <a:ext uri="{FF2B5EF4-FFF2-40B4-BE49-F238E27FC236}">
                        <a16:creationId xmlns:a16="http://schemas.microsoft.com/office/drawing/2014/main" id="{A18D0BD8-333F-F341-9E41-C5EF57993D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221232" y="21259800"/>
                    <a:ext cx="3054096" cy="19677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A71411E6-F31D-EC47-90B4-2704C3782E98}"/>
                    </a:ext>
                  </a:extLst>
                </p:cNvPr>
                <p:cNvGrpSpPr/>
                <p:nvPr/>
              </p:nvGrpSpPr>
              <p:grpSpPr>
                <a:xfrm>
                  <a:off x="24131169" y="19367356"/>
                  <a:ext cx="6140965" cy="1687578"/>
                  <a:chOff x="24131752" y="19367356"/>
                  <a:chExt cx="6140965" cy="1687578"/>
                </a:xfrm>
              </p:grpSpPr>
              <p:pic>
                <p:nvPicPr>
                  <p:cNvPr id="29" name="Picture 2" descr="https://lh6.googleusercontent.com/j4-mCHzYqNtQ8CzU1Jez09ds5Thf7wGmFjWP9CgHQ0z70Ia3BFkXqCpdX9C5K_StyxVGea9R1b_xF_f4GVcTtzz5HxjZBP-1euccyuRA6EDDnYCuBMIiPjQJYUTWD6ohnjWETdqD">
                    <a:extLst>
                      <a:ext uri="{FF2B5EF4-FFF2-40B4-BE49-F238E27FC236}">
                        <a16:creationId xmlns:a16="http://schemas.microsoft.com/office/drawing/2014/main" id="{A2566960-32CA-D447-A23A-6F23FF4A09B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131752" y="19367356"/>
                    <a:ext cx="3050306" cy="167833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6" name="Picture 8" descr="https://lh4.googleusercontent.com/B_kjNNysAVvgKo-LbZxspLy1SEjTPPi_ZKJ4P7zxRurp6BVBaPaqnVNmrrTJf8loVvsLK0r8KmJUj5VcmOM5-HOJH72zAXqMfc3Wy7qBSfX1wxfCQRxWIkjj44Sl495bRO-d5zg2">
                    <a:extLst>
                      <a:ext uri="{FF2B5EF4-FFF2-40B4-BE49-F238E27FC236}">
                        <a16:creationId xmlns:a16="http://schemas.microsoft.com/office/drawing/2014/main" id="{3B42DFB6-E997-1C4D-A7DB-8C69A7585DD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219422" y="19376600"/>
                    <a:ext cx="3053295" cy="167833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4E2EB1B4-4BFE-4745-8EDB-18C296E6B0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77545" y="23518276"/>
                  <a:ext cx="3448212" cy="1965960"/>
                </a:xfrm>
                <a:prstGeom prst="rect">
                  <a:avLst/>
                </a:prstGeom>
              </p:spPr>
            </p:pic>
            <p:pic>
              <p:nvPicPr>
                <p:cNvPr id="171" name="Graphic 170" descr="Clapper board">
                  <a:extLst>
                    <a:ext uri="{FF2B5EF4-FFF2-40B4-BE49-F238E27FC236}">
                      <a16:creationId xmlns:a16="http://schemas.microsoft.com/office/drawing/2014/main" id="{84E65347-54C1-184B-BC29-327725B35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656028" y="17177558"/>
                  <a:ext cx="1700784" cy="1700784"/>
                </a:xfrm>
                <a:prstGeom prst="rect">
                  <a:avLst/>
                </a:prstGeom>
              </p:spPr>
            </p:pic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5D431525-376B-1F44-8F0B-06425054DF04}"/>
                  </a:ext>
                </a:extLst>
              </p:cNvPr>
              <p:cNvGrpSpPr/>
              <p:nvPr/>
            </p:nvGrpSpPr>
            <p:grpSpPr>
              <a:xfrm>
                <a:off x="23683819" y="16652103"/>
                <a:ext cx="8011517" cy="9000000"/>
                <a:chOff x="24003000" y="27413892"/>
                <a:chExt cx="8011517" cy="9000000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2CB38D36-A603-0C44-917A-475789342957}"/>
                    </a:ext>
                  </a:extLst>
                </p:cNvPr>
                <p:cNvGrpSpPr/>
                <p:nvPr/>
              </p:nvGrpSpPr>
              <p:grpSpPr>
                <a:xfrm>
                  <a:off x="24003000" y="27413892"/>
                  <a:ext cx="8011517" cy="9000000"/>
                  <a:chOff x="23409815" y="27122288"/>
                  <a:chExt cx="8011517" cy="9000000"/>
                </a:xfrm>
                <a:solidFill>
                  <a:schemeClr val="accent1">
                    <a:lumMod val="60000"/>
                    <a:lumOff val="40000"/>
                  </a:schemeClr>
                </a:solidFill>
              </p:grpSpPr>
              <p:sp>
                <p:nvSpPr>
                  <p:cNvPr id="65" name="Rounded Rectangle 64">
                    <a:extLst>
                      <a:ext uri="{FF2B5EF4-FFF2-40B4-BE49-F238E27FC236}">
                        <a16:creationId xmlns:a16="http://schemas.microsoft.com/office/drawing/2014/main" id="{695AEA29-310D-EE4A-9459-6C4F8C91EA82}"/>
                      </a:ext>
                    </a:extLst>
                  </p:cNvPr>
                  <p:cNvSpPr/>
                  <p:nvPr/>
                </p:nvSpPr>
                <p:spPr>
                  <a:xfrm>
                    <a:off x="23409815" y="27404641"/>
                    <a:ext cx="6834635" cy="8717647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3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3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8FB46191-C933-CB4C-8F8C-86D6C347EEC2}"/>
                      </a:ext>
                    </a:extLst>
                  </p:cNvPr>
                  <p:cNvSpPr/>
                  <p:nvPr/>
                </p:nvSpPr>
                <p:spPr>
                  <a:xfrm>
                    <a:off x="29067568" y="27122288"/>
                    <a:ext cx="2353764" cy="2353764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3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3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33F6F7EE-46BA-8043-96EB-274D7A92851E}"/>
                      </a:ext>
                    </a:extLst>
                  </p:cNvPr>
                  <p:cNvSpPr/>
                  <p:nvPr/>
                </p:nvSpPr>
                <p:spPr>
                  <a:xfrm>
                    <a:off x="29207632" y="27293771"/>
                    <a:ext cx="2073634" cy="2010797"/>
                  </a:xfrm>
                  <a:prstGeom prst="ellipse">
                    <a:avLst/>
                  </a:prstGeom>
                  <a:grpFill/>
                  <a:ln w="571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EF21CBE3-0517-CC48-B902-1C4BF1921518}"/>
                    </a:ext>
                  </a:extLst>
                </p:cNvPr>
                <p:cNvSpPr/>
                <p:nvPr/>
              </p:nvSpPr>
              <p:spPr>
                <a:xfrm>
                  <a:off x="24244685" y="29448473"/>
                  <a:ext cx="5873579" cy="163121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500" dirty="0">
                    <a:solidFill>
                      <a:srgbClr val="24292E"/>
                    </a:solidFill>
                    <a:latin typeface="-apple-system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500" dirty="0">
                    <a:solidFill>
                      <a:srgbClr val="24292E"/>
                    </a:solidFill>
                    <a:latin typeface="-apple-system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500" b="0" i="0" dirty="0">
                    <a:solidFill>
                      <a:srgbClr val="24292E"/>
                    </a:solidFill>
                    <a:effectLst/>
                    <a:latin typeface="-apple-system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500" b="0" i="0" dirty="0">
                    <a:solidFill>
                      <a:srgbClr val="24292E"/>
                    </a:solidFill>
                    <a:effectLst/>
                    <a:latin typeface="-apple-system"/>
                  </a:endParaRPr>
                </a:p>
              </p:txBody>
            </p:sp>
            <p:pic>
              <p:nvPicPr>
                <p:cNvPr id="173" name="Graphic 172" descr="DNA">
                  <a:extLst>
                    <a:ext uri="{FF2B5EF4-FFF2-40B4-BE49-F238E27FC236}">
                      <a16:creationId xmlns:a16="http://schemas.microsoft.com/office/drawing/2014/main" id="{6FE801FF-65ED-8C45-82CC-D9E0AB03F8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987242" y="27766487"/>
                  <a:ext cx="1700784" cy="1700784"/>
                </a:xfrm>
                <a:prstGeom prst="rect">
                  <a:avLst/>
                </a:prstGeom>
              </p:spPr>
            </p:pic>
            <p:sp>
              <p:nvSpPr>
                <p:cNvPr id="180" name="Freeform 179">
                  <a:extLst>
                    <a:ext uri="{FF2B5EF4-FFF2-40B4-BE49-F238E27FC236}">
                      <a16:creationId xmlns:a16="http://schemas.microsoft.com/office/drawing/2014/main" id="{B8E486F0-0D9F-144A-B98C-37C1C5C6811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5148852" y="27912849"/>
                  <a:ext cx="4465540" cy="1084831"/>
                </a:xfrm>
                <a:custGeom>
                  <a:avLst/>
                  <a:gdLst>
                    <a:gd name="connsiteX0" fmla="*/ 0 w 1070640"/>
                    <a:gd name="connsiteY0" fmla="*/ 0 h 2854301"/>
                    <a:gd name="connsiteX1" fmla="*/ 1070640 w 1070640"/>
                    <a:gd name="connsiteY1" fmla="*/ 0 h 2854301"/>
                    <a:gd name="connsiteX2" fmla="*/ 1070640 w 1070640"/>
                    <a:gd name="connsiteY2" fmla="*/ 2854301 h 2854301"/>
                    <a:gd name="connsiteX3" fmla="*/ 0 w 1070640"/>
                    <a:gd name="connsiteY3" fmla="*/ 2854301 h 2854301"/>
                    <a:gd name="connsiteX4" fmla="*/ 0 w 1070640"/>
                    <a:gd name="connsiteY4" fmla="*/ 0 h 2854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0640" h="2854301">
                      <a:moveTo>
                        <a:pt x="0" y="0"/>
                      </a:moveTo>
                      <a:lnTo>
                        <a:pt x="1070640" y="0"/>
                      </a:lnTo>
                      <a:lnTo>
                        <a:pt x="1070640" y="2854301"/>
                      </a:lnTo>
                      <a:lnTo>
                        <a:pt x="0" y="28543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8740" tIns="39370" rIns="78740" bIns="39370" numCol="1" spcCol="1270" anchor="ctr" anchorCtr="0">
                  <a:noAutofit/>
                </a:bodyPr>
                <a:lstStyle/>
                <a:p>
                  <a:pPr lvl="0" defTabSz="1377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5000" dirty="0">
                      <a:solidFill>
                        <a:schemeClr val="bg1"/>
                      </a:solidFill>
                    </a:rPr>
                    <a:t>Methodology</a:t>
                  </a: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ECA148EF-9730-3542-B451-E961B224C88E}"/>
                    </a:ext>
                  </a:extLst>
                </p:cNvPr>
                <p:cNvSpPr/>
                <p:nvPr/>
              </p:nvSpPr>
              <p:spPr>
                <a:xfrm>
                  <a:off x="24282608" y="29003654"/>
                  <a:ext cx="6259450" cy="58631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563429" lvl="1" indent="-342900" fontAlgn="base">
                    <a:buFont typeface="Arial" panose="020B0604020202020204" pitchFamily="34" charset="0"/>
                    <a:buChar char="•"/>
                  </a:pPr>
                  <a:endParaRPr lang="en-US" sz="2500" dirty="0">
                    <a:solidFill>
                      <a:srgbClr val="24292E"/>
                    </a:solidFill>
                    <a:latin typeface="-apple-system"/>
                  </a:endParaRPr>
                </a:p>
                <a:p>
                  <a:pPr marL="342900" indent="-342900" fontAlgn="base">
                    <a:buFont typeface="Arial" panose="020B0604020202020204" pitchFamily="34" charset="0"/>
                    <a:buChar char="•"/>
                  </a:pPr>
                  <a:r>
                    <a:rPr lang="en-US" sz="2500" dirty="0" err="1">
                      <a:solidFill>
                        <a:srgbClr val="24292E"/>
                      </a:solidFill>
                      <a:latin typeface="-apple-system"/>
                    </a:rPr>
                    <a:t>Github</a:t>
                  </a:r>
                  <a:r>
                    <a:rPr lang="en-US" sz="2500" dirty="0">
                      <a:solidFill>
                        <a:srgbClr val="24292E"/>
                      </a:solidFill>
                      <a:latin typeface="-apple-system"/>
                    </a:rPr>
                    <a:t> is used for code base management</a:t>
                  </a:r>
                </a:p>
                <a:p>
                  <a:pPr marL="342900" indent="-342900" fontAlgn="base">
                    <a:buFont typeface="Arial" panose="020B0604020202020204" pitchFamily="34" charset="0"/>
                    <a:buChar char="•"/>
                  </a:pPr>
                  <a:endParaRPr lang="en-US" sz="2500" dirty="0">
                    <a:solidFill>
                      <a:srgbClr val="24292E"/>
                    </a:solidFill>
                    <a:latin typeface="-apple-system"/>
                  </a:endParaRPr>
                </a:p>
                <a:p>
                  <a:pPr marL="342900" indent="-342900" fontAlgn="base">
                    <a:buFont typeface="Arial" panose="020B0604020202020204" pitchFamily="34" charset="0"/>
                    <a:buChar char="•"/>
                  </a:pPr>
                  <a:r>
                    <a:rPr lang="en-US" sz="2500" dirty="0">
                      <a:solidFill>
                        <a:srgbClr val="24292E"/>
                      </a:solidFill>
                      <a:latin typeface="-apple-system"/>
                    </a:rPr>
                    <a:t>Agile Methodology is followed</a:t>
                  </a:r>
                </a:p>
                <a:p>
                  <a:pPr marL="342900" indent="-342900" fontAlgn="base">
                    <a:buFont typeface="Arial" panose="020B0604020202020204" pitchFamily="34" charset="0"/>
                    <a:buChar char="•"/>
                  </a:pPr>
                  <a:endParaRPr lang="en-US" sz="2500" dirty="0">
                    <a:solidFill>
                      <a:srgbClr val="24292E"/>
                    </a:solidFill>
                    <a:latin typeface="-apple-system"/>
                  </a:endParaRPr>
                </a:p>
                <a:p>
                  <a:pPr marL="342900" indent="-342900" fontAlgn="base">
                    <a:buFont typeface="Arial" panose="020B0604020202020204" pitchFamily="34" charset="0"/>
                    <a:buChar char="•"/>
                  </a:pPr>
                  <a:r>
                    <a:rPr lang="en-US" sz="2500" dirty="0" err="1">
                      <a:solidFill>
                        <a:srgbClr val="24292E"/>
                      </a:solidFill>
                      <a:latin typeface="-apple-system"/>
                    </a:rPr>
                    <a:t>Zenhub</a:t>
                  </a:r>
                  <a:r>
                    <a:rPr lang="en-US" sz="2500" dirty="0">
                      <a:solidFill>
                        <a:srgbClr val="24292E"/>
                      </a:solidFill>
                      <a:latin typeface="-apple-system"/>
                    </a:rPr>
                    <a:t> is used to create stories, task and  track sprint progress</a:t>
                  </a:r>
                </a:p>
                <a:p>
                  <a:pPr marL="342900" indent="-342900" fontAlgn="base">
                    <a:buFont typeface="Arial" panose="020B0604020202020204" pitchFamily="34" charset="0"/>
                    <a:buChar char="•"/>
                  </a:pPr>
                  <a:endParaRPr lang="en-US" sz="2500" dirty="0">
                    <a:solidFill>
                      <a:srgbClr val="24292E"/>
                    </a:solidFill>
                    <a:latin typeface="-apple-system"/>
                  </a:endParaRPr>
                </a:p>
                <a:p>
                  <a:pPr marL="342900" indent="-342900" fontAlgn="base">
                    <a:buFont typeface="Arial" panose="020B0604020202020204" pitchFamily="34" charset="0"/>
                    <a:buChar char="•"/>
                  </a:pPr>
                  <a:r>
                    <a:rPr lang="en-US" sz="2500" dirty="0">
                      <a:solidFill>
                        <a:srgbClr val="24292E"/>
                      </a:solidFill>
                      <a:latin typeface="-apple-system"/>
                    </a:rPr>
                    <a:t>Pull Requests(PR) merged after at least 1 review</a:t>
                  </a:r>
                </a:p>
                <a:p>
                  <a:pPr marL="342900" indent="-342900" fontAlgn="base">
                    <a:buFont typeface="Arial" panose="020B0604020202020204" pitchFamily="34" charset="0"/>
                    <a:buChar char="•"/>
                  </a:pPr>
                  <a:endParaRPr lang="en-US" sz="2500" dirty="0">
                    <a:solidFill>
                      <a:srgbClr val="24292E"/>
                    </a:solidFill>
                    <a:latin typeface="-apple-system"/>
                  </a:endParaRPr>
                </a:p>
                <a:p>
                  <a:pPr marL="342900" indent="-342900" fontAlgn="base">
                    <a:buFont typeface="Arial" panose="020B0604020202020204" pitchFamily="34" charset="0"/>
                    <a:buChar char="•"/>
                  </a:pPr>
                  <a:r>
                    <a:rPr lang="en-US" sz="2500" dirty="0">
                      <a:solidFill>
                        <a:srgbClr val="24292E"/>
                      </a:solidFill>
                      <a:latin typeface="-apple-system"/>
                    </a:rPr>
                    <a:t>Product owner is responsible for merging PR</a:t>
                  </a:r>
                </a:p>
                <a:p>
                  <a:pPr marL="342900" indent="-342900" fontAlgn="base">
                    <a:buFont typeface="Arial" panose="020B0604020202020204" pitchFamily="34" charset="0"/>
                    <a:buChar char="•"/>
                  </a:pPr>
                  <a:endParaRPr lang="en-US" sz="2500" dirty="0">
                    <a:solidFill>
                      <a:srgbClr val="24292E"/>
                    </a:solidFill>
                    <a:latin typeface="-apple-system"/>
                  </a:endParaRPr>
                </a:p>
                <a:p>
                  <a:pPr marL="342900" indent="-342900" fontAlgn="base">
                    <a:spcAft>
                      <a:spcPts val="16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500" dirty="0">
                      <a:solidFill>
                        <a:srgbClr val="24292E"/>
                      </a:solidFill>
                      <a:latin typeface="-apple-system"/>
                    </a:rPr>
                    <a:t>Each PR should have appropriate testing for the functionality.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462088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{DA6DBE21-505B-1B4B-818D-F4DAFD678E45}tf10001058</Template>
  <TotalTime>9922</TotalTime>
  <Words>271</Words>
  <Application>Microsoft Macintosh PowerPoint</Application>
  <PresentationFormat>Custom</PresentationFormat>
  <Paragraphs>73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-apple-system</vt:lpstr>
      <vt:lpstr>Arial</vt:lpstr>
      <vt:lpstr>Calibri</vt:lpstr>
      <vt:lpstr>Calibri Light</vt:lpstr>
      <vt:lpstr>Cambria</vt:lpstr>
      <vt:lpstr>Times New Roman</vt:lpstr>
      <vt:lpstr>Celestial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Hongtao Ding</dc:creator>
  <cp:lastModifiedBy>Khan, Nabeel A</cp:lastModifiedBy>
  <cp:revision>408</cp:revision>
  <cp:lastPrinted>2014-02-28T21:02:10Z</cp:lastPrinted>
  <dcterms:created xsi:type="dcterms:W3CDTF">2006-08-16T00:00:00Z</dcterms:created>
  <dcterms:modified xsi:type="dcterms:W3CDTF">2019-05-01T16:30:35Z</dcterms:modified>
</cp:coreProperties>
</file>